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tags/tag1.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3" r:id="rId1"/>
    <p:sldMasterId id="2147483684" r:id="rId2"/>
    <p:sldMasterId id="2147483685" r:id="rId3"/>
  </p:sldMasterIdLst>
  <p:notesMasterIdLst>
    <p:notesMasterId r:id="rId29"/>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80" r:id="rId18"/>
    <p:sldId id="270" r:id="rId19"/>
    <p:sldId id="271" r:id="rId20"/>
    <p:sldId id="272" r:id="rId21"/>
    <p:sldId id="273" r:id="rId22"/>
    <p:sldId id="274" r:id="rId23"/>
    <p:sldId id="275" r:id="rId24"/>
    <p:sldId id="282" r:id="rId25"/>
    <p:sldId id="277" r:id="rId26"/>
    <p:sldId id="278" r:id="rId27"/>
    <p:sldId id="279"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CN Chen"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440B0E0F-F484-4D69-B286-3DB77B11114B}">
  <a:tblStyle styleId="{440B0E0F-F484-4D69-B286-3DB77B11114B}"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med" len="med"/>
              <a:tailEnd type="none" w="med" len="med"/>
            </a:ln>
          </a:left>
          <a:right>
            <a:ln w="12700" cap="flat" cmpd="sng">
              <a:solidFill>
                <a:schemeClr val="lt1"/>
              </a:solidFill>
              <a:prstDash val="solid"/>
              <a:round/>
              <a:headEnd type="none" w="med" len="med"/>
              <a:tailEnd type="none" w="med" len="med"/>
            </a:ln>
          </a:right>
          <a:top>
            <a:ln w="12700" cap="flat" cmpd="sng">
              <a:solidFill>
                <a:schemeClr val="lt1"/>
              </a:solidFill>
              <a:prstDash val="solid"/>
              <a:round/>
              <a:headEnd type="none" w="med" len="med"/>
              <a:tailEnd type="none" w="med" len="med"/>
            </a:ln>
          </a:top>
          <a:bottom>
            <a:ln w="12700" cap="flat" cmpd="sng">
              <a:solidFill>
                <a:schemeClr val="lt1"/>
              </a:solidFill>
              <a:prstDash val="solid"/>
              <a:round/>
              <a:headEnd type="none" w="med" len="med"/>
              <a:tailEnd type="none" w="med" len="med"/>
            </a:ln>
          </a:bottom>
          <a:insideH>
            <a:ln w="12700" cap="flat" cmpd="sng">
              <a:solidFill>
                <a:schemeClr val="lt1"/>
              </a:solidFill>
              <a:prstDash val="solid"/>
              <a:round/>
              <a:headEnd type="none" w="med" len="med"/>
              <a:tailEnd type="none" w="med" len="med"/>
            </a:ln>
          </a:insideH>
          <a:insideV>
            <a:ln w="12700" cap="flat" cmpd="sng">
              <a:solidFill>
                <a:schemeClr val="lt1"/>
              </a:solidFill>
              <a:prstDash val="solid"/>
              <a:round/>
              <a:headEnd type="none" w="med" len="med"/>
              <a:tailEnd type="none" w="med" len="med"/>
            </a:ln>
          </a:insideV>
        </a:tcBdr>
        <a:fill>
          <a:solidFill>
            <a:srgbClr val="E8ECF4"/>
          </a:solidFill>
        </a:fill>
      </a:tcStyle>
    </a:wholeTbl>
    <a:band1H>
      <a:tcStyle>
        <a:tcBdr/>
        <a:fill>
          <a:solidFill>
            <a:srgbClr val="CFD7E7"/>
          </a:solidFill>
        </a:fill>
      </a:tcStyle>
    </a:band1H>
    <a:band1V>
      <a:tcStyle>
        <a:tcBdr/>
        <a:fill>
          <a:solidFill>
            <a:srgbClr val="CFD7E7"/>
          </a:solidFill>
        </a:fill>
      </a:tcStyle>
    </a:band1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med" len="med"/>
              <a:tailEnd type="none" w="med" len="med"/>
            </a:ln>
          </a:top>
        </a:tcBdr>
        <a:fill>
          <a:solidFill>
            <a:schemeClr val="accent1"/>
          </a:solidFill>
        </a:fill>
      </a:tcStyle>
    </a:lastRow>
    <a:firstRow>
      <a:tcTxStyle b="on" i="off">
        <a:font>
          <a:latin typeface="Arial"/>
          <a:ea typeface="Arial"/>
          <a:cs typeface="Arial"/>
        </a:font>
        <a:schemeClr val="lt1"/>
      </a:tcTxStyle>
      <a:tcStyle>
        <a:tcBdr>
          <a:bottom>
            <a:ln w="38100" cap="flat" cmpd="sng">
              <a:solidFill>
                <a:schemeClr val="lt1"/>
              </a:solidFill>
              <a:prstDash val="solid"/>
              <a:round/>
              <a:headEnd type="none" w="med" len="med"/>
              <a:tailEnd type="none" w="med" len="med"/>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9" d="100"/>
          <a:sy n="109" d="100"/>
        </p:scale>
        <p:origin x="70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commentAuthors" Target="commentAuthors.xml"/><Relationship Id="rId35" Type="http://schemas.microsoft.com/office/2015/10/relationships/revisionInfo" Target="revisionInfo.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2"/>
          <c:order val="0"/>
          <c:tx>
            <c:strRef>
              <c:f>Sheet1!$F$1</c:f>
              <c:strCache>
                <c:ptCount val="1"/>
                <c:pt idx="0">
                  <c:v>TSLA</c:v>
                </c:pt>
              </c:strCache>
            </c:strRef>
          </c:tx>
          <c:spPr>
            <a:ln w="28575" cap="rnd">
              <a:noFill/>
              <a:round/>
            </a:ln>
            <a:effectLst/>
          </c:spPr>
          <c:marker>
            <c:symbol val="none"/>
          </c:marker>
          <c:val>
            <c:numRef>
              <c:f>Sheet1!$F$2:$F$29</c:f>
              <c:numCache>
                <c:formatCode>General</c:formatCode>
                <c:ptCount val="28"/>
                <c:pt idx="0">
                  <c:v>-5.3333000000000004</c:v>
                </c:pt>
                <c:pt idx="1">
                  <c:v>-5.8666</c:v>
                </c:pt>
                <c:pt idx="2">
                  <c:v>-9.9999000000000002</c:v>
                </c:pt>
                <c:pt idx="3">
                  <c:v>-4.1999000000000004</c:v>
                </c:pt>
                <c:pt idx="4">
                  <c:v>-13.328500000000002</c:v>
                </c:pt>
                <c:pt idx="5">
                  <c:v>-14.995200000000002</c:v>
                </c:pt>
                <c:pt idx="6">
                  <c:v>-27.161900000000003</c:v>
                </c:pt>
                <c:pt idx="7">
                  <c:v>-25.761900000000004</c:v>
                </c:pt>
                <c:pt idx="8">
                  <c:v>-32.057100000000005</c:v>
                </c:pt>
                <c:pt idx="9">
                  <c:v>-36.957100000000004</c:v>
                </c:pt>
                <c:pt idx="10">
                  <c:v>-37.623800000000003</c:v>
                </c:pt>
                <c:pt idx="11">
                  <c:v>-33.571400000000004</c:v>
                </c:pt>
                <c:pt idx="12">
                  <c:v>-35.571400000000004</c:v>
                </c:pt>
                <c:pt idx="13">
                  <c:v>-35.438100000000006</c:v>
                </c:pt>
                <c:pt idx="14">
                  <c:v>-37.271400000000007</c:v>
                </c:pt>
                <c:pt idx="15">
                  <c:v>-36.771400000000007</c:v>
                </c:pt>
                <c:pt idx="16">
                  <c:v>-35.304700000000004</c:v>
                </c:pt>
                <c:pt idx="17">
                  <c:v>-35.371400000000001</c:v>
                </c:pt>
                <c:pt idx="18">
                  <c:v>-32.7714</c:v>
                </c:pt>
                <c:pt idx="19">
                  <c:v>-30.0381</c:v>
                </c:pt>
                <c:pt idx="20">
                  <c:v>-28.371400000000001</c:v>
                </c:pt>
                <c:pt idx="21">
                  <c:v>-29.704700000000003</c:v>
                </c:pt>
                <c:pt idx="22">
                  <c:v>-32.395200000000003</c:v>
                </c:pt>
                <c:pt idx="23">
                  <c:v>-28.928500000000003</c:v>
                </c:pt>
                <c:pt idx="24">
                  <c:v>-28.928500000000003</c:v>
                </c:pt>
                <c:pt idx="25">
                  <c:v>-32.161799999999999</c:v>
                </c:pt>
                <c:pt idx="26">
                  <c:v>-25.4237</c:v>
                </c:pt>
                <c:pt idx="27">
                  <c:v>-23.9237</c:v>
                </c:pt>
              </c:numCache>
            </c:numRef>
          </c:val>
          <c:smooth val="0"/>
          <c:extLst>
            <c:ext xmlns:c16="http://schemas.microsoft.com/office/drawing/2014/chart" uri="{C3380CC4-5D6E-409C-BE32-E72D297353CC}">
              <c16:uniqueId val="{00000000-80B6-496F-AE25-589A6E7C0DDE}"/>
            </c:ext>
          </c:extLst>
        </c:ser>
        <c:dLbls>
          <c:showLegendKey val="0"/>
          <c:showVal val="0"/>
          <c:showCatName val="0"/>
          <c:showSerName val="0"/>
          <c:showPercent val="0"/>
          <c:showBubbleSize val="0"/>
        </c:dLbls>
        <c:smooth val="0"/>
        <c:axId val="215318936"/>
        <c:axId val="215321288"/>
      </c:lineChart>
      <c:catAx>
        <c:axId val="2153189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Intraday</a:t>
                </a:r>
                <a:r>
                  <a:rPr lang="en-US" baseline="0"/>
                  <a:t> Bucket</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5321288"/>
        <c:crosses val="autoZero"/>
        <c:auto val="1"/>
        <c:lblAlgn val="ctr"/>
        <c:lblOffset val="100"/>
        <c:noMultiLvlLbl val="0"/>
      </c:catAx>
      <c:valAx>
        <c:axId val="215321288"/>
        <c:scaling>
          <c:orientation val="minMax"/>
          <c:max val="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Cumulative Sentiment Score</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5318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Sheet1!$D$1</c:f>
              <c:strCache>
                <c:ptCount val="1"/>
                <c:pt idx="0">
                  <c:v>AAPL</c:v>
                </c:pt>
              </c:strCache>
            </c:strRef>
          </c:tx>
          <c:spPr>
            <a:ln w="28575" cap="rnd">
              <a:solidFill>
                <a:schemeClr val="accent1"/>
              </a:solidFill>
              <a:round/>
            </a:ln>
            <a:effectLst/>
          </c:spPr>
          <c:marker>
            <c:symbol val="none"/>
          </c:marker>
          <c:val>
            <c:numRef>
              <c:f>Sheet1!$D$2:$D$29</c:f>
              <c:numCache>
                <c:formatCode>General</c:formatCode>
                <c:ptCount val="28"/>
                <c:pt idx="0">
                  <c:v>3.8332999999999999</c:v>
                </c:pt>
                <c:pt idx="1">
                  <c:v>3.8332999999999999</c:v>
                </c:pt>
                <c:pt idx="2">
                  <c:v>7.6665999999999999</c:v>
                </c:pt>
                <c:pt idx="3">
                  <c:v>7.7332999999999998</c:v>
                </c:pt>
                <c:pt idx="4">
                  <c:v>8.7332999999999998</c:v>
                </c:pt>
                <c:pt idx="5">
                  <c:v>10.7333</c:v>
                </c:pt>
                <c:pt idx="6">
                  <c:v>14.4</c:v>
                </c:pt>
                <c:pt idx="7">
                  <c:v>20.9</c:v>
                </c:pt>
                <c:pt idx="8">
                  <c:v>30.066699999999997</c:v>
                </c:pt>
                <c:pt idx="9">
                  <c:v>33.233399999999996</c:v>
                </c:pt>
                <c:pt idx="10">
                  <c:v>29.966699999999996</c:v>
                </c:pt>
                <c:pt idx="11">
                  <c:v>23.999999999999996</c:v>
                </c:pt>
                <c:pt idx="12">
                  <c:v>23.199999999999996</c:v>
                </c:pt>
                <c:pt idx="13">
                  <c:v>18.418999999999997</c:v>
                </c:pt>
                <c:pt idx="14">
                  <c:v>12.385699999999996</c:v>
                </c:pt>
                <c:pt idx="15">
                  <c:v>7.418999999999996</c:v>
                </c:pt>
                <c:pt idx="16">
                  <c:v>12.652299999999997</c:v>
                </c:pt>
                <c:pt idx="17">
                  <c:v>6.5855999999999968</c:v>
                </c:pt>
                <c:pt idx="18">
                  <c:v>8.2522999999999964</c:v>
                </c:pt>
                <c:pt idx="19">
                  <c:v>0.61899999999999622</c:v>
                </c:pt>
                <c:pt idx="20">
                  <c:v>3.9284999999999961</c:v>
                </c:pt>
                <c:pt idx="21">
                  <c:v>5.9617999999999967</c:v>
                </c:pt>
                <c:pt idx="22">
                  <c:v>10.761799999999997</c:v>
                </c:pt>
                <c:pt idx="23">
                  <c:v>9.7236999999999973</c:v>
                </c:pt>
                <c:pt idx="24">
                  <c:v>16.323699999999995</c:v>
                </c:pt>
                <c:pt idx="25">
                  <c:v>17.123699999999996</c:v>
                </c:pt>
                <c:pt idx="26">
                  <c:v>23.790399999999995</c:v>
                </c:pt>
                <c:pt idx="27">
                  <c:v>28.657099999999993</c:v>
                </c:pt>
              </c:numCache>
            </c:numRef>
          </c:val>
          <c:smooth val="0"/>
          <c:extLst>
            <c:ext xmlns:c16="http://schemas.microsoft.com/office/drawing/2014/chart" uri="{C3380CC4-5D6E-409C-BE32-E72D297353CC}">
              <c16:uniqueId val="{00000000-4CEE-4F30-98F9-662D39CEC564}"/>
            </c:ext>
          </c:extLst>
        </c:ser>
        <c:ser>
          <c:idx val="1"/>
          <c:order val="1"/>
          <c:tx>
            <c:strRef>
              <c:f>Sheet1!$E$1</c:f>
              <c:strCache>
                <c:ptCount val="1"/>
                <c:pt idx="0">
                  <c:v>FB</c:v>
                </c:pt>
              </c:strCache>
            </c:strRef>
          </c:tx>
          <c:spPr>
            <a:ln w="28575" cap="rnd">
              <a:solidFill>
                <a:schemeClr val="accent2"/>
              </a:solidFill>
              <a:round/>
            </a:ln>
            <a:effectLst/>
          </c:spPr>
          <c:marker>
            <c:symbol val="none"/>
          </c:marker>
          <c:val>
            <c:numRef>
              <c:f>Sheet1!$E$2:$E$29</c:f>
              <c:numCache>
                <c:formatCode>General</c:formatCode>
                <c:ptCount val="28"/>
                <c:pt idx="0">
                  <c:v>0.16669999999999999</c:v>
                </c:pt>
                <c:pt idx="1">
                  <c:v>8.9667000000000012</c:v>
                </c:pt>
                <c:pt idx="2">
                  <c:v>6.9667000000000012</c:v>
                </c:pt>
                <c:pt idx="3">
                  <c:v>9.4334000000000007</c:v>
                </c:pt>
                <c:pt idx="4">
                  <c:v>8.4334000000000007</c:v>
                </c:pt>
                <c:pt idx="5">
                  <c:v>4.4334000000000007</c:v>
                </c:pt>
                <c:pt idx="6">
                  <c:v>1.7667000000000006</c:v>
                </c:pt>
                <c:pt idx="7">
                  <c:v>3.0000000000000009</c:v>
                </c:pt>
                <c:pt idx="8">
                  <c:v>2.3333000000000008</c:v>
                </c:pt>
                <c:pt idx="9">
                  <c:v>-1.9999999999999996</c:v>
                </c:pt>
                <c:pt idx="10">
                  <c:v>-2.8332999999999995</c:v>
                </c:pt>
                <c:pt idx="11">
                  <c:v>-3.8332999999999995</c:v>
                </c:pt>
                <c:pt idx="12">
                  <c:v>-3.8332999999999995</c:v>
                </c:pt>
                <c:pt idx="13">
                  <c:v>1.7178000000000004</c:v>
                </c:pt>
                <c:pt idx="14">
                  <c:v>-0.28219999999999956</c:v>
                </c:pt>
                <c:pt idx="15">
                  <c:v>2.0511000000000004</c:v>
                </c:pt>
                <c:pt idx="16">
                  <c:v>0.3844000000000003</c:v>
                </c:pt>
                <c:pt idx="17">
                  <c:v>2.7177000000000002</c:v>
                </c:pt>
                <c:pt idx="18">
                  <c:v>-2.0155999999999996</c:v>
                </c:pt>
                <c:pt idx="19">
                  <c:v>-4.6822999999999997</c:v>
                </c:pt>
                <c:pt idx="20">
                  <c:v>-2.6822999999999997</c:v>
                </c:pt>
                <c:pt idx="21">
                  <c:v>-4.6155999999999997</c:v>
                </c:pt>
                <c:pt idx="22">
                  <c:v>-6.1822999999999997</c:v>
                </c:pt>
                <c:pt idx="23">
                  <c:v>-9.5489999999999995</c:v>
                </c:pt>
                <c:pt idx="24">
                  <c:v>-11.2157</c:v>
                </c:pt>
                <c:pt idx="25">
                  <c:v>-12.882400000000001</c:v>
                </c:pt>
                <c:pt idx="26">
                  <c:v>-12.782400000000001</c:v>
                </c:pt>
                <c:pt idx="27">
                  <c:v>-8.9157000000000011</c:v>
                </c:pt>
              </c:numCache>
            </c:numRef>
          </c:val>
          <c:smooth val="0"/>
          <c:extLst>
            <c:ext xmlns:c16="http://schemas.microsoft.com/office/drawing/2014/chart" uri="{C3380CC4-5D6E-409C-BE32-E72D297353CC}">
              <c16:uniqueId val="{00000001-4CEE-4F30-98F9-662D39CEC564}"/>
            </c:ext>
          </c:extLst>
        </c:ser>
        <c:ser>
          <c:idx val="2"/>
          <c:order val="2"/>
          <c:tx>
            <c:strRef>
              <c:f>Sheet1!$F$1</c:f>
              <c:strCache>
                <c:ptCount val="1"/>
                <c:pt idx="0">
                  <c:v>TSLA</c:v>
                </c:pt>
              </c:strCache>
            </c:strRef>
          </c:tx>
          <c:spPr>
            <a:ln w="28575" cap="rnd">
              <a:solidFill>
                <a:schemeClr val="accent3"/>
              </a:solidFill>
              <a:round/>
            </a:ln>
            <a:effectLst/>
          </c:spPr>
          <c:marker>
            <c:symbol val="none"/>
          </c:marker>
          <c:val>
            <c:numRef>
              <c:f>Sheet1!$F$2:$F$29</c:f>
              <c:numCache>
                <c:formatCode>General</c:formatCode>
                <c:ptCount val="28"/>
                <c:pt idx="0">
                  <c:v>-5.3333000000000004</c:v>
                </c:pt>
                <c:pt idx="1">
                  <c:v>-5.8666</c:v>
                </c:pt>
                <c:pt idx="2">
                  <c:v>-9.9999000000000002</c:v>
                </c:pt>
                <c:pt idx="3">
                  <c:v>-4.1999000000000004</c:v>
                </c:pt>
                <c:pt idx="4">
                  <c:v>-13.328500000000002</c:v>
                </c:pt>
                <c:pt idx="5">
                  <c:v>-14.995200000000002</c:v>
                </c:pt>
                <c:pt idx="6">
                  <c:v>-27.161900000000003</c:v>
                </c:pt>
                <c:pt idx="7">
                  <c:v>-25.761900000000004</c:v>
                </c:pt>
                <c:pt idx="8">
                  <c:v>-32.057100000000005</c:v>
                </c:pt>
                <c:pt idx="9">
                  <c:v>-36.957100000000004</c:v>
                </c:pt>
                <c:pt idx="10">
                  <c:v>-37.623800000000003</c:v>
                </c:pt>
                <c:pt idx="11">
                  <c:v>-33.571400000000004</c:v>
                </c:pt>
                <c:pt idx="12">
                  <c:v>-35.571400000000004</c:v>
                </c:pt>
                <c:pt idx="13">
                  <c:v>-35.438100000000006</c:v>
                </c:pt>
                <c:pt idx="14">
                  <c:v>-37.271400000000007</c:v>
                </c:pt>
                <c:pt idx="15">
                  <c:v>-36.771400000000007</c:v>
                </c:pt>
                <c:pt idx="16">
                  <c:v>-35.304700000000004</c:v>
                </c:pt>
                <c:pt idx="17">
                  <c:v>-35.371400000000001</c:v>
                </c:pt>
                <c:pt idx="18">
                  <c:v>-32.7714</c:v>
                </c:pt>
                <c:pt idx="19">
                  <c:v>-30.0381</c:v>
                </c:pt>
                <c:pt idx="20">
                  <c:v>-28.371400000000001</c:v>
                </c:pt>
                <c:pt idx="21">
                  <c:v>-29.704700000000003</c:v>
                </c:pt>
                <c:pt idx="22">
                  <c:v>-32.395200000000003</c:v>
                </c:pt>
                <c:pt idx="23">
                  <c:v>-28.928500000000003</c:v>
                </c:pt>
                <c:pt idx="24">
                  <c:v>-28.928500000000003</c:v>
                </c:pt>
                <c:pt idx="25">
                  <c:v>-32.161799999999999</c:v>
                </c:pt>
                <c:pt idx="26">
                  <c:v>-25.4237</c:v>
                </c:pt>
                <c:pt idx="27">
                  <c:v>-23.9237</c:v>
                </c:pt>
              </c:numCache>
            </c:numRef>
          </c:val>
          <c:smooth val="0"/>
          <c:extLst>
            <c:ext xmlns:c16="http://schemas.microsoft.com/office/drawing/2014/chart" uri="{C3380CC4-5D6E-409C-BE32-E72D297353CC}">
              <c16:uniqueId val="{00000002-4CEE-4F30-98F9-662D39CEC564}"/>
            </c:ext>
          </c:extLst>
        </c:ser>
        <c:dLbls>
          <c:showLegendKey val="0"/>
          <c:showVal val="0"/>
          <c:showCatName val="0"/>
          <c:showSerName val="0"/>
          <c:showPercent val="0"/>
          <c:showBubbleSize val="0"/>
        </c:dLbls>
        <c:smooth val="0"/>
        <c:axId val="215320504"/>
        <c:axId val="215320112"/>
      </c:lineChart>
      <c:catAx>
        <c:axId val="21532050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Intraday Bucket</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majorTickMark val="none"/>
        <c:minorTickMark val="none"/>
        <c:tickLblPos val="low"/>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5320112"/>
        <c:crosses val="autoZero"/>
        <c:auto val="1"/>
        <c:lblAlgn val="ctr"/>
        <c:lblOffset val="100"/>
        <c:noMultiLvlLbl val="0"/>
      </c:catAx>
      <c:valAx>
        <c:axId val="215320112"/>
        <c:scaling>
          <c:orientation val="minMax"/>
          <c:max val="5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Cumulative</a:t>
                </a:r>
                <a:r>
                  <a:rPr lang="en-US" baseline="0"/>
                  <a:t> Sentiment Score</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5320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0" dt="2017-05-08T02:00:26.448" idx="1">
    <p:pos x="6000" y="0"/>
    <p:text>Need to adjust for 4-hour time zone difference</p:text>
  </p:cm>
</p: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76883708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220" name="Shape 220"/>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spcAft>
                <a:spcPts val="0"/>
              </a:spcAft>
              <a:buNone/>
            </a:pPr>
            <a:endParaRPr sz="1200" b="0" i="0" u="none" strike="noStrike" cap="none">
              <a:solidFill>
                <a:schemeClr val="dk1"/>
              </a:solidFill>
              <a:latin typeface="Calibri"/>
              <a:ea typeface="Calibri"/>
              <a:cs typeface="Calibri"/>
              <a:sym typeface="Calibri"/>
            </a:endParaRPr>
          </a:p>
        </p:txBody>
      </p:sp>
      <p:sp>
        <p:nvSpPr>
          <p:cNvPr id="221" name="Shape 221"/>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chemeClr val="dk1"/>
                </a:solidFill>
                <a:latin typeface="Calibri"/>
                <a:ea typeface="Calibri"/>
                <a:cs typeface="Calibri"/>
                <a:sym typeface="Calibri"/>
              </a:rPr>
              <a:t>1</a:t>
            </a:fld>
            <a:endParaRPr lang="e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307061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41997452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Shape 2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2" name="Shape 2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914400" lvl="1" indent="-342900" rtl="0">
              <a:spcBef>
                <a:spcPts val="0"/>
              </a:spcBef>
              <a:buClr>
                <a:srgbClr val="92D050"/>
              </a:buClr>
              <a:buSzPct val="100000"/>
              <a:buFont typeface="Noto Sans"/>
              <a:buChar char="▪"/>
            </a:pPr>
            <a:r>
              <a:rPr lang="en" sz="1800">
                <a:solidFill>
                  <a:schemeClr val="dk1"/>
                </a:solidFill>
                <a:latin typeface="Calibri"/>
                <a:ea typeface="Calibri"/>
                <a:cs typeface="Calibri"/>
                <a:sym typeface="Calibri"/>
              </a:rPr>
              <a:t>Remove stop words using NLTK corpus</a:t>
            </a:r>
          </a:p>
          <a:p>
            <a:pPr marL="914400" lvl="1" indent="-342900" rtl="0">
              <a:spcBef>
                <a:spcPts val="0"/>
              </a:spcBef>
              <a:buClr>
                <a:srgbClr val="92D050"/>
              </a:buClr>
              <a:buSzPct val="100000"/>
              <a:buFont typeface="Noto Sans"/>
              <a:buChar char="▪"/>
            </a:pPr>
            <a:r>
              <a:rPr lang="en" sz="1800">
                <a:solidFill>
                  <a:schemeClr val="dk1"/>
                </a:solidFill>
                <a:latin typeface="Calibri"/>
                <a:ea typeface="Calibri"/>
                <a:cs typeface="Calibri"/>
                <a:sym typeface="Calibri"/>
              </a:rPr>
              <a:t>Remove other non-essential words (hyperlinks, @mentions, punctuation)</a:t>
            </a:r>
          </a:p>
          <a:p>
            <a:pPr marL="914400" lvl="1" indent="-342900" rtl="0">
              <a:spcBef>
                <a:spcPts val="0"/>
              </a:spcBef>
              <a:buClr>
                <a:srgbClr val="92D050"/>
              </a:buClr>
              <a:buSzPct val="100000"/>
              <a:buFont typeface="Noto Sans"/>
              <a:buChar char="▪"/>
            </a:pPr>
            <a:r>
              <a:rPr lang="en" sz="1800">
                <a:solidFill>
                  <a:schemeClr val="dk1"/>
                </a:solidFill>
                <a:latin typeface="Calibri"/>
                <a:ea typeface="Calibri"/>
                <a:cs typeface="Calibri"/>
                <a:sym typeface="Calibri"/>
              </a:rPr>
              <a:t>Tag remaining words for part-of-speech and only keep nouns, verbs, and adjectives using NLTK Perceptron Tagger</a:t>
            </a:r>
          </a:p>
          <a:p>
            <a:pPr marL="914400" lvl="1" indent="-342900" rtl="0">
              <a:spcBef>
                <a:spcPts val="0"/>
              </a:spcBef>
              <a:buClr>
                <a:srgbClr val="92D050"/>
              </a:buClr>
              <a:buSzPct val="100000"/>
              <a:buFont typeface="Noto Sans"/>
              <a:buChar char="▪"/>
            </a:pPr>
            <a:r>
              <a:rPr lang="en" sz="1800">
                <a:solidFill>
                  <a:schemeClr val="dk1"/>
                </a:solidFill>
                <a:latin typeface="Calibri"/>
                <a:ea typeface="Calibri"/>
                <a:cs typeface="Calibri"/>
                <a:sym typeface="Calibri"/>
              </a:rPr>
              <a:t>Lemmatize remaining words to reduce dimensionality using NLTK WordNetLemmatizer </a:t>
            </a:r>
          </a:p>
          <a:p>
            <a:pPr marL="914400" lvl="1" indent="-342900" rtl="0">
              <a:spcBef>
                <a:spcPts val="0"/>
              </a:spcBef>
              <a:buClr>
                <a:srgbClr val="92D050"/>
              </a:buClr>
              <a:buSzPct val="100000"/>
              <a:buFont typeface="Noto Sans"/>
              <a:buChar char="▪"/>
            </a:pPr>
            <a:r>
              <a:rPr lang="en" sz="1800">
                <a:solidFill>
                  <a:schemeClr val="dk1"/>
                </a:solidFill>
                <a:latin typeface="Calibri"/>
                <a:ea typeface="Calibri"/>
                <a:cs typeface="Calibri"/>
                <a:sym typeface="Calibri"/>
              </a:rPr>
              <a:t>Drop duplicates</a:t>
            </a:r>
          </a:p>
        </p:txBody>
      </p:sp>
    </p:spTree>
    <p:extLst>
      <p:ext uri="{BB962C8B-B14F-4D97-AF65-F5344CB8AC3E}">
        <p14:creationId xmlns:p14="http://schemas.microsoft.com/office/powerpoint/2010/main" val="21319344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350884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Shape 3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9" name="Shape 30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75174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Shape 3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8" name="Shape 31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955804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Shape 3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4" name="Shape 32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6224449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Shape 3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0" name="Shape 340"/>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772620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Shape 34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9" name="Shape 3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55691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Shape 35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5" name="Shape 35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03537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Shape 3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1" name="Shape 36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22500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12620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Shape 3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8" name="Shape 3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92497312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6" name="Shape 37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456481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977198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Shape 3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8" name="Shape 3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963496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Shape 394"/>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395" name="Shape 3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11549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240" name="Shape 2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3487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Shape 2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9" name="Shape 2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918920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Shape 2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5" name="Shape 25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108014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Shape 2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1" name="Shape 26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749432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Shape 2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8" name="Shape 26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6559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Shape 2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4" name="Shape 27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272576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0" name="Shape 2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95615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6"/>
        <p:cNvGrpSpPr/>
        <p:nvPr/>
      </p:nvGrpSpPr>
      <p:grpSpPr>
        <a:xfrm>
          <a:off x="0" y="0"/>
          <a:ext cx="0" cy="0"/>
          <a:chOff x="0" y="0"/>
          <a:chExt cx="0" cy="0"/>
        </a:xfrm>
      </p:grpSpPr>
      <p:sp>
        <p:nvSpPr>
          <p:cNvPr id="57" name="Shape 57"/>
          <p:cNvSpPr txBox="1">
            <a:spLocks noGrp="1"/>
          </p:cNvSpPr>
          <p:nvPr>
            <p:ph type="ctrTitle"/>
          </p:nvPr>
        </p:nvSpPr>
        <p:spPr>
          <a:xfrm>
            <a:off x="685800" y="1597817"/>
            <a:ext cx="7772400" cy="1102517"/>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58" name="Shape 58"/>
          <p:cNvSpPr txBox="1">
            <a:spLocks noGrp="1"/>
          </p:cNvSpPr>
          <p:nvPr>
            <p:ph type="subTitle" idx="1"/>
          </p:nvPr>
        </p:nvSpPr>
        <p:spPr>
          <a:xfrm>
            <a:off x="1371600" y="2914650"/>
            <a:ext cx="6400799" cy="1314449"/>
          </a:xfrm>
          <a:prstGeom prst="rect">
            <a:avLst/>
          </a:prstGeom>
          <a:noFill/>
          <a:ln>
            <a:noFill/>
          </a:ln>
        </p:spPr>
        <p:txBody>
          <a:bodyPr lIns="91425" tIns="91425" rIns="91425" bIns="91425" anchor="t" anchorCtr="0"/>
          <a:lstStyle>
            <a:lvl1pPr marL="0" marR="0" lvl="0" indent="0" algn="ctr" rtl="0">
              <a:lnSpc>
                <a:spcPct val="100000"/>
              </a:lnSpc>
              <a:spcBef>
                <a:spcPts val="560"/>
              </a:spcBef>
              <a:spcAft>
                <a:spcPts val="0"/>
              </a:spcAft>
              <a:buClr>
                <a:schemeClr val="hlink"/>
              </a:buClr>
              <a:buFont typeface="Noto Sans"/>
              <a:buNone/>
              <a:defRPr sz="2800" b="0" i="0" u="none" strike="noStrike" cap="none">
                <a:solidFill>
                  <a:srgbClr val="888888"/>
                </a:solidFill>
                <a:latin typeface="Calibri"/>
                <a:ea typeface="Calibri"/>
                <a:cs typeface="Calibri"/>
                <a:sym typeface="Calibri"/>
              </a:defRPr>
            </a:lvl1pPr>
            <a:lvl2pPr marL="457200" marR="0" lvl="1" indent="0" algn="ctr" rtl="0">
              <a:lnSpc>
                <a:spcPct val="100000"/>
              </a:lnSpc>
              <a:spcBef>
                <a:spcPts val="480"/>
              </a:spcBef>
              <a:spcAft>
                <a:spcPts val="0"/>
              </a:spcAft>
              <a:buClr>
                <a:srgbClr val="FF0000"/>
              </a:buClr>
              <a:buFont typeface="Noto Sans"/>
              <a:buNone/>
              <a:defRPr sz="2400" b="0" i="0" u="none" strike="noStrike" cap="none">
                <a:solidFill>
                  <a:srgbClr val="888888"/>
                </a:solidFill>
                <a:latin typeface="Calibri"/>
                <a:ea typeface="Calibri"/>
                <a:cs typeface="Calibri"/>
                <a:sym typeface="Calibri"/>
              </a:defRPr>
            </a:lvl2pPr>
            <a:lvl3pPr marL="914400" marR="0" lvl="2" indent="0" algn="ctr" rtl="0">
              <a:lnSpc>
                <a:spcPct val="100000"/>
              </a:lnSpc>
              <a:spcBef>
                <a:spcPts val="400"/>
              </a:spcBef>
              <a:spcAft>
                <a:spcPts val="0"/>
              </a:spcAft>
              <a:buClr>
                <a:srgbClr val="00CC00"/>
              </a:buClr>
              <a:buFont typeface="Noto Sans"/>
              <a:buNone/>
              <a:defRPr sz="2000" b="0" i="0" u="none" strike="noStrike" cap="none">
                <a:solidFill>
                  <a:srgbClr val="888888"/>
                </a:solidFill>
                <a:latin typeface="Calibri"/>
                <a:ea typeface="Calibri"/>
                <a:cs typeface="Calibri"/>
                <a:sym typeface="Calibri"/>
              </a:defRPr>
            </a:lvl3pPr>
            <a:lvl4pPr marL="1371600" marR="0" lvl="3"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lnSpc>
                <a:spcPct val="100000"/>
              </a:lnSpc>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59" name="Shape 59"/>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0" name="Shape 60"/>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1" name="Shape 61"/>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457200" y="90488"/>
            <a:ext cx="8229600" cy="536971"/>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0070C0"/>
              </a:buClr>
              <a:buFont typeface="Calibri"/>
              <a:buNone/>
              <a:defRPr sz="3200" b="0" i="0" u="none" strike="noStrike" cap="none">
                <a:solidFill>
                  <a:srgbClr val="0070C0"/>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457200" y="685800"/>
            <a:ext cx="8229600" cy="4000499"/>
          </a:xfrm>
          <a:prstGeom prst="rect">
            <a:avLst/>
          </a:prstGeom>
          <a:noFill/>
          <a:ln>
            <a:noFill/>
          </a:ln>
        </p:spPr>
        <p:txBody>
          <a:bodyPr lIns="91425" tIns="91425" rIns="91425" bIns="91425" anchor="t" anchorCtr="0"/>
          <a:lstStyle>
            <a:lvl1pPr marL="342900" marR="0" lvl="0" indent="-114300" algn="l" rtl="0">
              <a:lnSpc>
                <a:spcPct val="100000"/>
              </a:lnSpc>
              <a:spcBef>
                <a:spcPts val="360"/>
              </a:spcBef>
              <a:spcAft>
                <a:spcPts val="0"/>
              </a:spcAft>
              <a:buClr>
                <a:srgbClr val="0070C0"/>
              </a:buClr>
              <a:buSzPct val="100000"/>
              <a:buFont typeface="Noto Sans"/>
              <a:buChar char="▪"/>
              <a:defRPr sz="1800" b="0" i="0" u="none" strike="noStrike" cap="none">
                <a:solidFill>
                  <a:schemeClr val="dk1"/>
                </a:solidFill>
                <a:latin typeface="Calibri"/>
                <a:ea typeface="Calibri"/>
                <a:cs typeface="Calibri"/>
                <a:sym typeface="Calibri"/>
              </a:defRPr>
            </a:lvl1pPr>
            <a:lvl2pPr marL="742950" marR="0" lvl="1" indent="-57150" algn="l" rtl="0">
              <a:lnSpc>
                <a:spcPct val="100000"/>
              </a:lnSpc>
              <a:spcBef>
                <a:spcPts val="360"/>
              </a:spcBef>
              <a:spcAft>
                <a:spcPts val="0"/>
              </a:spcAft>
              <a:buClr>
                <a:srgbClr val="92D050"/>
              </a:buClr>
              <a:buSzPct val="100000"/>
              <a:buFont typeface="Noto Sans"/>
              <a:buChar char="▪"/>
              <a:defRPr sz="18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320"/>
              </a:spcBef>
              <a:spcAft>
                <a:spcPts val="0"/>
              </a:spcAft>
              <a:buClr>
                <a:srgbClr val="FF0000"/>
              </a:buClr>
              <a:buSzPct val="100000"/>
              <a:buFont typeface="Noto Sans"/>
              <a:buChar char="▪"/>
              <a:defRPr sz="16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50800" algn="l" rtl="0">
              <a:lnSpc>
                <a:spcPct val="100000"/>
              </a:lnSpc>
              <a:spcBef>
                <a:spcPts val="280"/>
              </a:spcBef>
              <a:spcAft>
                <a:spcPts val="0"/>
              </a:spcAft>
              <a:buClr>
                <a:schemeClr val="dk1"/>
              </a:buClr>
              <a:buSzPct val="100000"/>
              <a:buFont typeface="Arial"/>
              <a:buChar char="»"/>
              <a:defRPr sz="14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6" name="Shape 66"/>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67" name="Shape 67"/>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600" b="1" i="0" u="none" strike="noStrike" cap="none">
                <a:solidFill>
                  <a:srgbClr val="888888"/>
                </a:solidFill>
                <a:latin typeface="Calibri"/>
                <a:ea typeface="Calibri"/>
                <a:cs typeface="Calibri"/>
                <a:sym typeface="Calibri"/>
              </a:rPr>
              <a:t>‹#›</a:t>
            </a:fld>
            <a:endParaRPr lang="en" sz="1600" b="1"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722312" y="3305175"/>
            <a:ext cx="7772400" cy="1021555"/>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hlink"/>
              </a:buClr>
              <a:buFont typeface="Calibri"/>
              <a:buNone/>
              <a:defRPr sz="4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70" name="Shape 70"/>
          <p:cNvSpPr txBox="1">
            <a:spLocks noGrp="1"/>
          </p:cNvSpPr>
          <p:nvPr>
            <p:ph type="body" idx="1"/>
          </p:nvPr>
        </p:nvSpPr>
        <p:spPr>
          <a:xfrm>
            <a:off x="722312" y="2180033"/>
            <a:ext cx="7772400" cy="1125140"/>
          </a:xfrm>
          <a:prstGeom prst="rect">
            <a:avLst/>
          </a:prstGeom>
          <a:noFill/>
          <a:ln>
            <a:noFill/>
          </a:ln>
        </p:spPr>
        <p:txBody>
          <a:bodyPr lIns="91425" tIns="91425" rIns="91425" bIns="91425" anchor="b" anchorCtr="0"/>
          <a:lstStyle>
            <a:lvl1pPr marL="0" marR="0" lvl="0" indent="0" algn="l" rtl="0">
              <a:lnSpc>
                <a:spcPct val="100000"/>
              </a:lnSpc>
              <a:spcBef>
                <a:spcPts val="400"/>
              </a:spcBef>
              <a:spcAft>
                <a:spcPts val="0"/>
              </a:spcAft>
              <a:buClr>
                <a:schemeClr val="hlink"/>
              </a:buClr>
              <a:buFont typeface="Noto Sans"/>
              <a:buNone/>
              <a:defRPr sz="20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360"/>
              </a:spcBef>
              <a:spcAft>
                <a:spcPts val="0"/>
              </a:spcAft>
              <a:buClr>
                <a:srgbClr val="FF0000"/>
              </a:buClr>
              <a:buFont typeface="Noto Sans"/>
              <a:buNone/>
              <a:defRPr sz="1800" b="0" i="0" u="none" strike="noStrike" cap="none">
                <a:solidFill>
                  <a:srgbClr val="888888"/>
                </a:solidFill>
                <a:latin typeface="Calibri"/>
                <a:ea typeface="Calibri"/>
                <a:cs typeface="Calibri"/>
                <a:sym typeface="Calibri"/>
              </a:defRPr>
            </a:lvl2pPr>
            <a:lvl3pPr marL="914400" marR="0" lvl="2" indent="0" algn="l" rtl="0">
              <a:lnSpc>
                <a:spcPct val="100000"/>
              </a:lnSpc>
              <a:spcBef>
                <a:spcPts val="320"/>
              </a:spcBef>
              <a:spcAft>
                <a:spcPts val="0"/>
              </a:spcAft>
              <a:buClr>
                <a:srgbClr val="00CC00"/>
              </a:buClr>
              <a:buFont typeface="Noto Sans"/>
              <a:buNone/>
              <a:defRPr sz="1600" b="0" i="0" u="none" strike="noStrike" cap="none">
                <a:solidFill>
                  <a:srgbClr val="888888"/>
                </a:solidFill>
                <a:latin typeface="Calibri"/>
                <a:ea typeface="Calibri"/>
                <a:cs typeface="Calibri"/>
                <a:sym typeface="Calibri"/>
              </a:defRPr>
            </a:lvl3pPr>
            <a:lvl4pPr marL="1371600" marR="0" lvl="3"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lnSpc>
                <a:spcPct val="100000"/>
              </a:lnSpc>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2" name="Shape 72"/>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76" name="Shape 76"/>
          <p:cNvSpPr txBox="1">
            <a:spLocks noGrp="1"/>
          </p:cNvSpPr>
          <p:nvPr>
            <p:ph type="body" idx="1"/>
          </p:nvPr>
        </p:nvSpPr>
        <p:spPr>
          <a:xfrm>
            <a:off x="457200" y="1200150"/>
            <a:ext cx="4038598" cy="3394472"/>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body" idx="2"/>
          </p:nvPr>
        </p:nvSpPr>
        <p:spPr>
          <a:xfrm>
            <a:off x="4648200" y="1200150"/>
            <a:ext cx="4038598" cy="3394472"/>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0" algn="l" rtl="0">
              <a:lnSpc>
                <a:spcPct val="100000"/>
              </a:lnSpc>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79" name="Shape 79"/>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0" name="Shape 80"/>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83" name="Shape 83"/>
          <p:cNvSpPr txBox="1">
            <a:spLocks noGrp="1"/>
          </p:cNvSpPr>
          <p:nvPr>
            <p:ph type="body" idx="1"/>
          </p:nvPr>
        </p:nvSpPr>
        <p:spPr>
          <a:xfrm>
            <a:off x="457200" y="1151333"/>
            <a:ext cx="4040187" cy="479820"/>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hlink"/>
              </a:buClr>
              <a:buFont typeface="Noto Sans"/>
              <a:buNone/>
              <a:defRPr sz="2400" b="1" i="0" u="none" strike="noStrike" cap="none">
                <a:solidFill>
                  <a:schemeClr val="dk1"/>
                </a:solidFill>
                <a:latin typeface="Calibri"/>
                <a:ea typeface="Calibri"/>
                <a:cs typeface="Calibri"/>
                <a:sym typeface="Calibri"/>
              </a:defRPr>
            </a:lvl1pPr>
            <a:lvl2pPr marL="457200" marR="0" lvl="1" indent="0" algn="l" rtl="0">
              <a:lnSpc>
                <a:spcPct val="100000"/>
              </a:lnSpc>
              <a:spcBef>
                <a:spcPts val="400"/>
              </a:spcBef>
              <a:spcAft>
                <a:spcPts val="0"/>
              </a:spcAft>
              <a:buClr>
                <a:srgbClr val="FF0000"/>
              </a:buClr>
              <a:buFont typeface="Noto Sans"/>
              <a:buNone/>
              <a:defRPr sz="2000" b="1" i="0" u="none" strike="noStrike" cap="none">
                <a:solidFill>
                  <a:schemeClr val="dk1"/>
                </a:solidFill>
                <a:latin typeface="Calibri"/>
                <a:ea typeface="Calibri"/>
                <a:cs typeface="Calibri"/>
                <a:sym typeface="Calibri"/>
              </a:defRPr>
            </a:lvl2pPr>
            <a:lvl3pPr marL="914400" marR="0" lvl="2" indent="0" algn="l" rtl="0">
              <a:lnSpc>
                <a:spcPct val="100000"/>
              </a:lnSpc>
              <a:spcBef>
                <a:spcPts val="360"/>
              </a:spcBef>
              <a:spcAft>
                <a:spcPts val="0"/>
              </a:spcAft>
              <a:buClr>
                <a:srgbClr val="00CC00"/>
              </a:buClr>
              <a:buFont typeface="Noto Sans"/>
              <a:buNone/>
              <a:defRPr sz="1800" b="1" i="0" u="none" strike="noStrike" cap="none">
                <a:solidFill>
                  <a:schemeClr val="dk1"/>
                </a:solidFill>
                <a:latin typeface="Calibri"/>
                <a:ea typeface="Calibri"/>
                <a:cs typeface="Calibri"/>
                <a:sym typeface="Calibri"/>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4" name="Shape 84"/>
          <p:cNvSpPr txBox="1">
            <a:spLocks noGrp="1"/>
          </p:cNvSpPr>
          <p:nvPr>
            <p:ph type="body" idx="2"/>
          </p:nvPr>
        </p:nvSpPr>
        <p:spPr>
          <a:xfrm>
            <a:off x="457200" y="1631155"/>
            <a:ext cx="4040187" cy="2963464"/>
          </a:xfrm>
          <a:prstGeom prst="rect">
            <a:avLst/>
          </a:prstGeom>
          <a:noFill/>
          <a:ln>
            <a:noFill/>
          </a:ln>
        </p:spPr>
        <p:txBody>
          <a:bodyPr lIns="91425" tIns="91425" rIns="91425" bIns="91425" anchor="t" anchorCtr="0"/>
          <a:lstStyle>
            <a:lvl1pPr marL="342900" marR="0" lvl="0" indent="-38100" algn="l" rtl="0">
              <a:lnSpc>
                <a:spcPct val="100000"/>
              </a:lnSpc>
              <a:spcBef>
                <a:spcPts val="480"/>
              </a:spcBef>
              <a:spcAft>
                <a:spcPts val="0"/>
              </a:spcAft>
              <a:buClr>
                <a:schemeClr val="hlink"/>
              </a:buClr>
              <a:buSzPct val="100000"/>
              <a:buFont typeface="Noto Sans"/>
              <a:buChar char="▪"/>
              <a:defRPr sz="2400" b="0" i="0" u="none" strike="noStrike" cap="none">
                <a:solidFill>
                  <a:schemeClr val="dk1"/>
                </a:solidFill>
                <a:latin typeface="Calibri"/>
                <a:ea typeface="Calibri"/>
                <a:cs typeface="Calibri"/>
                <a:sym typeface="Calibri"/>
              </a:defRPr>
            </a:lvl1pPr>
            <a:lvl2pPr marL="742950" marR="0" lvl="1" indent="-31750" algn="l" rtl="0">
              <a:lnSpc>
                <a:spcPct val="100000"/>
              </a:lnSpc>
              <a:spcBef>
                <a:spcPts val="400"/>
              </a:spcBef>
              <a:spcAft>
                <a:spcPts val="0"/>
              </a:spcAft>
              <a:buClr>
                <a:srgbClr val="FF0000"/>
              </a:buClr>
              <a:buSzPct val="100000"/>
              <a:buFont typeface="Noto Sans"/>
              <a:buChar char="▪"/>
              <a:defRPr sz="2000" b="0" i="0" u="none" strike="noStrike" cap="none">
                <a:solidFill>
                  <a:schemeClr val="dk1"/>
                </a:solidFill>
                <a:latin typeface="Calibri"/>
                <a:ea typeface="Calibri"/>
                <a:cs typeface="Calibri"/>
                <a:sym typeface="Calibri"/>
              </a:defRPr>
            </a:lvl2pPr>
            <a:lvl3pPr marL="1143000" marR="0" lvl="2" indent="0" algn="l" rtl="0">
              <a:lnSpc>
                <a:spcPct val="100000"/>
              </a:lnSpc>
              <a:spcBef>
                <a:spcPts val="360"/>
              </a:spcBef>
              <a:spcAft>
                <a:spcPts val="0"/>
              </a:spcAft>
              <a:buClr>
                <a:srgbClr val="00CC00"/>
              </a:buClr>
              <a:buSzPct val="100000"/>
              <a:buFont typeface="Noto Sans"/>
              <a:buChar char="▪"/>
              <a:defRPr sz="18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5" name="Shape 85"/>
          <p:cNvSpPr txBox="1">
            <a:spLocks noGrp="1"/>
          </p:cNvSpPr>
          <p:nvPr>
            <p:ph type="body" idx="3"/>
          </p:nvPr>
        </p:nvSpPr>
        <p:spPr>
          <a:xfrm>
            <a:off x="4645025" y="1151333"/>
            <a:ext cx="4041773" cy="479820"/>
          </a:xfrm>
          <a:prstGeom prst="rect">
            <a:avLst/>
          </a:prstGeom>
          <a:noFill/>
          <a:ln>
            <a:noFill/>
          </a:ln>
        </p:spPr>
        <p:txBody>
          <a:bodyPr lIns="91425" tIns="91425" rIns="91425" bIns="91425" anchor="b" anchorCtr="0"/>
          <a:lstStyle>
            <a:lvl1pPr marL="0" marR="0" lvl="0" indent="0" algn="l" rtl="0">
              <a:lnSpc>
                <a:spcPct val="100000"/>
              </a:lnSpc>
              <a:spcBef>
                <a:spcPts val="480"/>
              </a:spcBef>
              <a:spcAft>
                <a:spcPts val="0"/>
              </a:spcAft>
              <a:buClr>
                <a:schemeClr val="hlink"/>
              </a:buClr>
              <a:buFont typeface="Noto Sans"/>
              <a:buNone/>
              <a:defRPr sz="2400" b="1" i="0" u="none" strike="noStrike" cap="none">
                <a:solidFill>
                  <a:schemeClr val="dk1"/>
                </a:solidFill>
                <a:latin typeface="Calibri"/>
                <a:ea typeface="Calibri"/>
                <a:cs typeface="Calibri"/>
                <a:sym typeface="Calibri"/>
              </a:defRPr>
            </a:lvl1pPr>
            <a:lvl2pPr marL="457200" marR="0" lvl="1" indent="0" algn="l" rtl="0">
              <a:lnSpc>
                <a:spcPct val="100000"/>
              </a:lnSpc>
              <a:spcBef>
                <a:spcPts val="400"/>
              </a:spcBef>
              <a:spcAft>
                <a:spcPts val="0"/>
              </a:spcAft>
              <a:buClr>
                <a:srgbClr val="FF0000"/>
              </a:buClr>
              <a:buFont typeface="Noto Sans"/>
              <a:buNone/>
              <a:defRPr sz="2000" b="1" i="0" u="none" strike="noStrike" cap="none">
                <a:solidFill>
                  <a:schemeClr val="dk1"/>
                </a:solidFill>
                <a:latin typeface="Calibri"/>
                <a:ea typeface="Calibri"/>
                <a:cs typeface="Calibri"/>
                <a:sym typeface="Calibri"/>
              </a:defRPr>
            </a:lvl2pPr>
            <a:lvl3pPr marL="914400" marR="0" lvl="2" indent="0" algn="l" rtl="0">
              <a:lnSpc>
                <a:spcPct val="100000"/>
              </a:lnSpc>
              <a:spcBef>
                <a:spcPts val="360"/>
              </a:spcBef>
              <a:spcAft>
                <a:spcPts val="0"/>
              </a:spcAft>
              <a:buClr>
                <a:srgbClr val="00CC00"/>
              </a:buClr>
              <a:buFont typeface="Noto Sans"/>
              <a:buNone/>
              <a:defRPr sz="1800" b="1" i="0" u="none" strike="noStrike" cap="none">
                <a:solidFill>
                  <a:schemeClr val="dk1"/>
                </a:solidFill>
                <a:latin typeface="Calibri"/>
                <a:ea typeface="Calibri"/>
                <a:cs typeface="Calibri"/>
                <a:sym typeface="Calibri"/>
              </a:defRPr>
            </a:lvl3pPr>
            <a:lvl4pPr marL="1371600" marR="0" lvl="3"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100000"/>
              </a:lnSpc>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86" name="Shape 86"/>
          <p:cNvSpPr txBox="1">
            <a:spLocks noGrp="1"/>
          </p:cNvSpPr>
          <p:nvPr>
            <p:ph type="body" idx="4"/>
          </p:nvPr>
        </p:nvSpPr>
        <p:spPr>
          <a:xfrm>
            <a:off x="4645025" y="1631155"/>
            <a:ext cx="4041773" cy="2963464"/>
          </a:xfrm>
          <a:prstGeom prst="rect">
            <a:avLst/>
          </a:prstGeom>
          <a:noFill/>
          <a:ln>
            <a:noFill/>
          </a:ln>
        </p:spPr>
        <p:txBody>
          <a:bodyPr lIns="91425" tIns="91425" rIns="91425" bIns="91425" anchor="t" anchorCtr="0"/>
          <a:lstStyle>
            <a:lvl1pPr marL="342900" marR="0" lvl="0" indent="-38100" algn="l" rtl="0">
              <a:lnSpc>
                <a:spcPct val="100000"/>
              </a:lnSpc>
              <a:spcBef>
                <a:spcPts val="480"/>
              </a:spcBef>
              <a:spcAft>
                <a:spcPts val="0"/>
              </a:spcAft>
              <a:buClr>
                <a:schemeClr val="hlink"/>
              </a:buClr>
              <a:buSzPct val="100000"/>
              <a:buFont typeface="Noto Sans"/>
              <a:buChar char="▪"/>
              <a:defRPr sz="2400" b="0" i="0" u="none" strike="noStrike" cap="none">
                <a:solidFill>
                  <a:schemeClr val="dk1"/>
                </a:solidFill>
                <a:latin typeface="Calibri"/>
                <a:ea typeface="Calibri"/>
                <a:cs typeface="Calibri"/>
                <a:sym typeface="Calibri"/>
              </a:defRPr>
            </a:lvl1pPr>
            <a:lvl2pPr marL="742950" marR="0" lvl="1" indent="-31750" algn="l" rtl="0">
              <a:lnSpc>
                <a:spcPct val="100000"/>
              </a:lnSpc>
              <a:spcBef>
                <a:spcPts val="400"/>
              </a:spcBef>
              <a:spcAft>
                <a:spcPts val="0"/>
              </a:spcAft>
              <a:buClr>
                <a:srgbClr val="FF0000"/>
              </a:buClr>
              <a:buSzPct val="100000"/>
              <a:buFont typeface="Noto Sans"/>
              <a:buChar char="▪"/>
              <a:defRPr sz="2000" b="0" i="0" u="none" strike="noStrike" cap="none">
                <a:solidFill>
                  <a:schemeClr val="dk1"/>
                </a:solidFill>
                <a:latin typeface="Calibri"/>
                <a:ea typeface="Calibri"/>
                <a:cs typeface="Calibri"/>
                <a:sym typeface="Calibri"/>
              </a:defRPr>
            </a:lvl2pPr>
            <a:lvl3pPr marL="1143000" marR="0" lvl="2" indent="0" algn="l" rtl="0">
              <a:lnSpc>
                <a:spcPct val="100000"/>
              </a:lnSpc>
              <a:spcBef>
                <a:spcPts val="360"/>
              </a:spcBef>
              <a:spcAft>
                <a:spcPts val="0"/>
              </a:spcAft>
              <a:buClr>
                <a:srgbClr val="00CC00"/>
              </a:buClr>
              <a:buSzPct val="100000"/>
              <a:buFont typeface="Noto Sans"/>
              <a:buChar char="▪"/>
              <a:defRPr sz="18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87" name="Shape 87"/>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8" name="Shape 88"/>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89" name="Shape 89"/>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92" name="Shape 92"/>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3" name="Shape 93"/>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4" name="Shape 94"/>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5"/>
        <p:cNvGrpSpPr/>
        <p:nvPr/>
      </p:nvGrpSpPr>
      <p:grpSpPr>
        <a:xfrm>
          <a:off x="0" y="0"/>
          <a:ext cx="0" cy="0"/>
          <a:chOff x="0" y="0"/>
          <a:chExt cx="0" cy="0"/>
        </a:xfrm>
      </p:grpSpPr>
      <p:sp>
        <p:nvSpPr>
          <p:cNvPr id="96" name="Shape 96"/>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7" name="Shape 97"/>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98" name="Shape 98"/>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0" y="204786"/>
            <a:ext cx="3008313" cy="871536"/>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hlink"/>
              </a:buClr>
              <a:buFont typeface="Calibri"/>
              <a:buNone/>
              <a:defRPr sz="2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101" name="Shape 101"/>
          <p:cNvSpPr txBox="1">
            <a:spLocks noGrp="1"/>
          </p:cNvSpPr>
          <p:nvPr>
            <p:ph type="body" idx="1"/>
          </p:nvPr>
        </p:nvSpPr>
        <p:spPr>
          <a:xfrm>
            <a:off x="3575050" y="204786"/>
            <a:ext cx="5111750" cy="4389834"/>
          </a:xfrm>
          <a:prstGeom prst="rect">
            <a:avLst/>
          </a:prstGeom>
          <a:noFill/>
          <a:ln>
            <a:noFill/>
          </a:ln>
        </p:spPr>
        <p:txBody>
          <a:bodyPr lIns="91425" tIns="91425" rIns="91425" bIns="91425" anchor="t" anchorCtr="0"/>
          <a:lstStyle>
            <a:lvl1pPr marL="342900" marR="0" lvl="0" indent="63500" algn="l" rtl="0">
              <a:lnSpc>
                <a:spcPct val="100000"/>
              </a:lnSpc>
              <a:spcBef>
                <a:spcPts val="640"/>
              </a:spcBef>
              <a:spcAft>
                <a:spcPts val="0"/>
              </a:spcAft>
              <a:buClr>
                <a:schemeClr val="hlink"/>
              </a:buClr>
              <a:buSzPct val="100000"/>
              <a:buFont typeface="Noto Sans"/>
              <a:buChar char="▪"/>
              <a:defRPr sz="3200" b="0" i="0" u="none" strike="noStrike" cap="none">
                <a:solidFill>
                  <a:schemeClr val="dk1"/>
                </a:solidFill>
                <a:latin typeface="Calibri"/>
                <a:ea typeface="Calibri"/>
                <a:cs typeface="Calibri"/>
                <a:sym typeface="Calibri"/>
              </a:defRPr>
            </a:lvl1pPr>
            <a:lvl2pPr marL="742950" marR="0" lvl="1" indent="69850" algn="l" rtl="0">
              <a:lnSpc>
                <a:spcPct val="100000"/>
              </a:lnSpc>
              <a:spcBef>
                <a:spcPts val="560"/>
              </a:spcBef>
              <a:spcAft>
                <a:spcPts val="0"/>
              </a:spcAft>
              <a:buClr>
                <a:srgbClr val="FF0000"/>
              </a:buClr>
              <a:buSzPct val="100000"/>
              <a:buFont typeface="Noto Sans"/>
              <a:buChar char="▪"/>
              <a:defRPr sz="2800" b="0" i="0" u="none" strike="noStrike" cap="none">
                <a:solidFill>
                  <a:schemeClr val="dk1"/>
                </a:solidFill>
                <a:latin typeface="Calibri"/>
                <a:ea typeface="Calibri"/>
                <a:cs typeface="Calibri"/>
                <a:sym typeface="Calibri"/>
              </a:defRPr>
            </a:lvl2pPr>
            <a:lvl3pPr marL="1143000" marR="0" lvl="2" indent="76200" algn="l" rtl="0">
              <a:lnSpc>
                <a:spcPct val="100000"/>
              </a:lnSpc>
              <a:spcBef>
                <a:spcPts val="480"/>
              </a:spcBef>
              <a:spcAft>
                <a:spcPts val="0"/>
              </a:spcAft>
              <a:buClr>
                <a:srgbClr val="00CC00"/>
              </a:buClr>
              <a:buSzPct val="100000"/>
              <a:buFont typeface="Noto Sans"/>
              <a:buChar char="▪"/>
              <a:defRPr sz="24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2" name="Shape 102"/>
          <p:cNvSpPr txBox="1">
            <a:spLocks noGrp="1"/>
          </p:cNvSpPr>
          <p:nvPr>
            <p:ph type="body" idx="2"/>
          </p:nvPr>
        </p:nvSpPr>
        <p:spPr>
          <a:xfrm>
            <a:off x="457200" y="1076325"/>
            <a:ext cx="3008313" cy="3518296"/>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hlink"/>
              </a:buClr>
              <a:buFont typeface="Noto Sans"/>
              <a:buNone/>
              <a:defRPr sz="14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240"/>
              </a:spcBef>
              <a:spcAft>
                <a:spcPts val="0"/>
              </a:spcAft>
              <a:buClr>
                <a:srgbClr val="FF0000"/>
              </a:buClr>
              <a:buFont typeface="Noto Sans"/>
              <a:buNone/>
              <a:defRPr sz="12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200"/>
              </a:spcBef>
              <a:spcAft>
                <a:spcPts val="0"/>
              </a:spcAft>
              <a:buClr>
                <a:srgbClr val="00CC00"/>
              </a:buClr>
              <a:buFont typeface="Noto Sans"/>
              <a:buNone/>
              <a:defRPr sz="10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03" name="Shape 103"/>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4" name="Shape 104"/>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05" name="Shape 105"/>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1792288" y="3600450"/>
            <a:ext cx="5486399" cy="425053"/>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hlink"/>
              </a:buClr>
              <a:buFont typeface="Calibri"/>
              <a:buNone/>
              <a:defRPr sz="2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108" name="Shape 108"/>
          <p:cNvSpPr>
            <a:spLocks noGrp="1"/>
          </p:cNvSpPr>
          <p:nvPr>
            <p:ph type="pic" idx="2"/>
          </p:nvPr>
        </p:nvSpPr>
        <p:spPr>
          <a:xfrm>
            <a:off x="1792288" y="459581"/>
            <a:ext cx="5486399" cy="3086099"/>
          </a:xfrm>
          <a:prstGeom prst="rect">
            <a:avLst/>
          </a:prstGeom>
          <a:noFill/>
          <a:ln>
            <a:noFill/>
          </a:ln>
        </p:spPr>
        <p:txBody>
          <a:bodyPr lIns="91425" tIns="91425" rIns="91425" bIns="91425" anchor="t" anchorCtr="0"/>
          <a:lstStyle>
            <a:lvl1pPr marL="0" marR="0" lvl="0" indent="0" algn="l" rtl="0">
              <a:lnSpc>
                <a:spcPct val="100000"/>
              </a:lnSpc>
              <a:spcBef>
                <a:spcPts val="640"/>
              </a:spcBef>
              <a:spcAft>
                <a:spcPts val="0"/>
              </a:spcAft>
              <a:buClr>
                <a:schemeClr val="hlink"/>
              </a:buClr>
              <a:buFont typeface="Noto Sans"/>
              <a:buNone/>
              <a:defRPr sz="32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560"/>
              </a:spcBef>
              <a:spcAft>
                <a:spcPts val="0"/>
              </a:spcAft>
              <a:buClr>
                <a:srgbClr val="FF0000"/>
              </a:buClr>
              <a:buFont typeface="Noto Sans"/>
              <a:buNone/>
              <a:defRPr sz="2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480"/>
              </a:spcBef>
              <a:spcAft>
                <a:spcPts val="0"/>
              </a:spcAft>
              <a:buClr>
                <a:srgbClr val="00CC00"/>
              </a:buClr>
              <a:buFont typeface="Noto Sans"/>
              <a:buNone/>
              <a:defRPr sz="24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09" name="Shape 109"/>
          <p:cNvSpPr txBox="1">
            <a:spLocks noGrp="1"/>
          </p:cNvSpPr>
          <p:nvPr>
            <p:ph type="body" idx="1"/>
          </p:nvPr>
        </p:nvSpPr>
        <p:spPr>
          <a:xfrm>
            <a:off x="1792288" y="4025503"/>
            <a:ext cx="5486399" cy="603645"/>
          </a:xfrm>
          <a:prstGeom prst="rect">
            <a:avLst/>
          </a:prstGeom>
          <a:noFill/>
          <a:ln>
            <a:noFill/>
          </a:ln>
        </p:spPr>
        <p:txBody>
          <a:bodyPr lIns="91425" tIns="91425" rIns="91425" bIns="91425" anchor="t" anchorCtr="0"/>
          <a:lstStyle>
            <a:lvl1pPr marL="0" marR="0" lvl="0" indent="0" algn="l" rtl="0">
              <a:lnSpc>
                <a:spcPct val="100000"/>
              </a:lnSpc>
              <a:spcBef>
                <a:spcPts val="280"/>
              </a:spcBef>
              <a:spcAft>
                <a:spcPts val="0"/>
              </a:spcAft>
              <a:buClr>
                <a:schemeClr val="hlink"/>
              </a:buClr>
              <a:buFont typeface="Noto Sans"/>
              <a:buNone/>
              <a:defRPr sz="14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240"/>
              </a:spcBef>
              <a:spcAft>
                <a:spcPts val="0"/>
              </a:spcAft>
              <a:buClr>
                <a:srgbClr val="FF0000"/>
              </a:buClr>
              <a:buFont typeface="Noto Sans"/>
              <a:buNone/>
              <a:defRPr sz="12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200"/>
              </a:spcBef>
              <a:spcAft>
                <a:spcPts val="0"/>
              </a:spcAft>
              <a:buClr>
                <a:srgbClr val="00CC00"/>
              </a:buClr>
              <a:buFont typeface="Noto Sans"/>
              <a:buNone/>
              <a:defRPr sz="10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10" name="Shape 110"/>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1" name="Shape 111"/>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2" name="Shape 112"/>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115" name="Shape 115"/>
          <p:cNvSpPr txBox="1">
            <a:spLocks noGrp="1"/>
          </p:cNvSpPr>
          <p:nvPr>
            <p:ph type="body" idx="1"/>
          </p:nvPr>
        </p:nvSpPr>
        <p:spPr>
          <a:xfrm rot="5400000">
            <a:off x="2628899" y="-1428750"/>
            <a:ext cx="3886200" cy="8229600"/>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16" name="Shape 116"/>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7" name="Shape 117"/>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18" name="Shape 118"/>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rot="5400000">
            <a:off x="5463777" y="1371599"/>
            <a:ext cx="4388642" cy="20574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121" name="Shape 121"/>
          <p:cNvSpPr txBox="1">
            <a:spLocks noGrp="1"/>
          </p:cNvSpPr>
          <p:nvPr>
            <p:ph type="body" idx="1"/>
          </p:nvPr>
        </p:nvSpPr>
        <p:spPr>
          <a:xfrm rot="5400000">
            <a:off x="1272777" y="-609599"/>
            <a:ext cx="4388642" cy="6019798"/>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2" name="Shape 122"/>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3" name="Shape 123"/>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24" name="Shape 124"/>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127" name="Shape 127"/>
          <p:cNvSpPr txBox="1">
            <a:spLocks noGrp="1"/>
          </p:cNvSpPr>
          <p:nvPr>
            <p:ph type="body" idx="1"/>
          </p:nvPr>
        </p:nvSpPr>
        <p:spPr>
          <a:xfrm>
            <a:off x="457200" y="742950"/>
            <a:ext cx="4038598" cy="1885948"/>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8" name="Shape 128"/>
          <p:cNvSpPr txBox="1">
            <a:spLocks noGrp="1"/>
          </p:cNvSpPr>
          <p:nvPr>
            <p:ph type="body" idx="2"/>
          </p:nvPr>
        </p:nvSpPr>
        <p:spPr>
          <a:xfrm>
            <a:off x="4648200" y="742950"/>
            <a:ext cx="4038598" cy="1885948"/>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9" name="Shape 129"/>
          <p:cNvSpPr txBox="1">
            <a:spLocks noGrp="1"/>
          </p:cNvSpPr>
          <p:nvPr>
            <p:ph type="body" idx="3"/>
          </p:nvPr>
        </p:nvSpPr>
        <p:spPr>
          <a:xfrm>
            <a:off x="457200" y="2743200"/>
            <a:ext cx="4038598" cy="1885948"/>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0" name="Shape 130"/>
          <p:cNvSpPr txBox="1">
            <a:spLocks noGrp="1"/>
          </p:cNvSpPr>
          <p:nvPr>
            <p:ph type="body" idx="4"/>
          </p:nvPr>
        </p:nvSpPr>
        <p:spPr>
          <a:xfrm>
            <a:off x="4648200" y="2743200"/>
            <a:ext cx="4038598" cy="1885948"/>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1" name="Shape 131"/>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2" name="Shape 132"/>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133" name="Shape 133"/>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40"/>
        <p:cNvGrpSpPr/>
        <p:nvPr/>
      </p:nvGrpSpPr>
      <p:grpSpPr>
        <a:xfrm>
          <a:off x="0" y="0"/>
          <a:ext cx="0" cy="0"/>
          <a:chOff x="0" y="0"/>
          <a:chExt cx="0" cy="0"/>
        </a:xfrm>
      </p:grpSpPr>
      <p:sp>
        <p:nvSpPr>
          <p:cNvPr id="141" name="Shape 141"/>
          <p:cNvSpPr txBox="1">
            <a:spLocks noGrp="1"/>
          </p:cNvSpPr>
          <p:nvPr>
            <p:ph type="ctrTitle"/>
          </p:nvPr>
        </p:nvSpPr>
        <p:spPr>
          <a:xfrm>
            <a:off x="685800" y="1597818"/>
            <a:ext cx="7772400" cy="1102518"/>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42" name="Shape 142"/>
          <p:cNvSpPr txBox="1">
            <a:spLocks noGrp="1"/>
          </p:cNvSpPr>
          <p:nvPr>
            <p:ph type="subTitle" idx="1"/>
          </p:nvPr>
        </p:nvSpPr>
        <p:spPr>
          <a:xfrm>
            <a:off x="1371600" y="2914650"/>
            <a:ext cx="6400799" cy="1314450"/>
          </a:xfrm>
          <a:prstGeom prst="rect">
            <a:avLst/>
          </a:prstGeom>
          <a:noFill/>
          <a:ln>
            <a:noFill/>
          </a:ln>
        </p:spPr>
        <p:txBody>
          <a:bodyPr lIns="91425" tIns="91425" rIns="91425" bIns="91425" anchor="t" anchorCtr="0"/>
          <a:lstStyle>
            <a:lvl1pPr marL="0" marR="0" lvl="0" indent="0" algn="ctr" rtl="0">
              <a:spcBef>
                <a:spcPts val="560"/>
              </a:spcBef>
              <a:spcAft>
                <a:spcPts val="0"/>
              </a:spcAft>
              <a:buClr>
                <a:schemeClr val="hlink"/>
              </a:buClr>
              <a:buFont typeface="Noto Sans Symbols"/>
              <a:buNone/>
              <a:defRPr sz="2800" b="0" i="0" u="none" strike="noStrike" cap="none">
                <a:solidFill>
                  <a:srgbClr val="888888"/>
                </a:solidFill>
                <a:latin typeface="Calibri"/>
                <a:ea typeface="Calibri"/>
                <a:cs typeface="Calibri"/>
                <a:sym typeface="Calibri"/>
              </a:defRPr>
            </a:lvl1pPr>
            <a:lvl2pPr marL="457200" marR="0" lvl="1" indent="0" algn="ctr" rtl="0">
              <a:spcBef>
                <a:spcPts val="480"/>
              </a:spcBef>
              <a:spcAft>
                <a:spcPts val="0"/>
              </a:spcAft>
              <a:buClr>
                <a:srgbClr val="FF0000"/>
              </a:buClr>
              <a:buFont typeface="Noto Sans Symbols"/>
              <a:buNone/>
              <a:defRPr sz="2400" b="0" i="0" u="none" strike="noStrike" cap="none">
                <a:solidFill>
                  <a:srgbClr val="888888"/>
                </a:solidFill>
                <a:latin typeface="Calibri"/>
                <a:ea typeface="Calibri"/>
                <a:cs typeface="Calibri"/>
                <a:sym typeface="Calibri"/>
              </a:defRPr>
            </a:lvl2pPr>
            <a:lvl3pPr marL="914400" marR="0" lvl="2" indent="0" algn="ctr" rtl="0">
              <a:spcBef>
                <a:spcPts val="400"/>
              </a:spcBef>
              <a:spcAft>
                <a:spcPts val="0"/>
              </a:spcAft>
              <a:buClr>
                <a:srgbClr val="00CC00"/>
              </a:buClr>
              <a:buFont typeface="Noto Sans Symbols"/>
              <a:buNone/>
              <a:defRPr sz="20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buClr>
                <a:srgbClr val="888888"/>
              </a:buClr>
              <a:buFont typeface="Arial"/>
              <a:buNone/>
              <a:defRPr sz="2000" b="0" i="0" u="none" strike="noStrike" cap="none">
                <a:solidFill>
                  <a:srgbClr val="888888"/>
                </a:solidFill>
                <a:latin typeface="Calibri"/>
                <a:ea typeface="Calibri"/>
                <a:cs typeface="Calibri"/>
                <a:sym typeface="Calibri"/>
              </a:defRPr>
            </a:lvl9pPr>
          </a:lstStyle>
          <a:p>
            <a:endParaRPr/>
          </a:p>
        </p:txBody>
      </p:sp>
      <p:sp>
        <p:nvSpPr>
          <p:cNvPr id="143" name="Shape 143"/>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4" name="Shape 144"/>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45" name="Shape 145"/>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46"/>
        <p:cNvGrpSpPr/>
        <p:nvPr/>
      </p:nvGrpSpPr>
      <p:grpSpPr>
        <a:xfrm>
          <a:off x="0" y="0"/>
          <a:ext cx="0" cy="0"/>
          <a:chOff x="0" y="0"/>
          <a:chExt cx="0" cy="0"/>
        </a:xfrm>
      </p:grpSpPr>
      <p:sp>
        <p:nvSpPr>
          <p:cNvPr id="147" name="Shape 147"/>
          <p:cNvSpPr txBox="1">
            <a:spLocks noGrp="1"/>
          </p:cNvSpPr>
          <p:nvPr>
            <p:ph type="title"/>
          </p:nvPr>
        </p:nvSpPr>
        <p:spPr>
          <a:xfrm>
            <a:off x="457200" y="90488"/>
            <a:ext cx="8229600" cy="53697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200" b="0" i="0" u="none" strike="noStrike" cap="none">
                <a:solidFill>
                  <a:srgbClr val="0070C0"/>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48" name="Shape 148"/>
          <p:cNvSpPr txBox="1">
            <a:spLocks noGrp="1"/>
          </p:cNvSpPr>
          <p:nvPr>
            <p:ph type="body" idx="1"/>
          </p:nvPr>
        </p:nvSpPr>
        <p:spPr>
          <a:xfrm>
            <a:off x="457200" y="685800"/>
            <a:ext cx="8229600" cy="4000499"/>
          </a:xfrm>
          <a:prstGeom prst="rect">
            <a:avLst/>
          </a:prstGeom>
          <a:noFill/>
          <a:ln>
            <a:noFill/>
          </a:ln>
        </p:spPr>
        <p:txBody>
          <a:bodyPr lIns="91425" tIns="91425" rIns="91425" bIns="91425" anchor="t" anchorCtr="0"/>
          <a:lstStyle>
            <a:lvl1pPr marL="342900" marR="0" lvl="0" indent="-228600" algn="l" rtl="0">
              <a:spcBef>
                <a:spcPts val="360"/>
              </a:spcBef>
              <a:spcAft>
                <a:spcPts val="0"/>
              </a:spcAft>
              <a:buClr>
                <a:srgbClr val="0070C0"/>
              </a:buClr>
              <a:buSzPct val="100000"/>
              <a:buFont typeface="Noto Sans Symbols"/>
              <a:buChar char="▪"/>
              <a:defRPr sz="1800" b="0" i="0" u="none" strike="noStrike" cap="none">
                <a:solidFill>
                  <a:schemeClr val="dk1"/>
                </a:solidFill>
                <a:latin typeface="Calibri"/>
                <a:ea typeface="Calibri"/>
                <a:cs typeface="Calibri"/>
                <a:sym typeface="Calibri"/>
              </a:defRPr>
            </a:lvl1pPr>
            <a:lvl2pPr marL="742950" marR="0" lvl="1" indent="-171450" algn="l" rtl="0">
              <a:spcBef>
                <a:spcPts val="360"/>
              </a:spcBef>
              <a:spcAft>
                <a:spcPts val="0"/>
              </a:spcAft>
              <a:buClr>
                <a:srgbClr val="92D050"/>
              </a:buClr>
              <a:buSzPct val="100000"/>
              <a:buFont typeface="Noto Sans Symbols"/>
              <a:buChar char="▪"/>
              <a:defRPr sz="1800" b="0" i="0" u="none" strike="noStrike" cap="none">
                <a:solidFill>
                  <a:schemeClr val="dk1"/>
                </a:solidFill>
                <a:latin typeface="Calibri"/>
                <a:ea typeface="Calibri"/>
                <a:cs typeface="Calibri"/>
                <a:sym typeface="Calibri"/>
              </a:defRPr>
            </a:lvl2pPr>
            <a:lvl3pPr marL="1143000" marR="0" lvl="2" indent="-127000" algn="l" rtl="0">
              <a:spcBef>
                <a:spcPts val="320"/>
              </a:spcBef>
              <a:spcAft>
                <a:spcPts val="0"/>
              </a:spcAft>
              <a:buClr>
                <a:srgbClr val="FF0000"/>
              </a:buClr>
              <a:buSzPct val="100000"/>
              <a:buFont typeface="Noto Sans Symbols"/>
              <a:buChar char="▪"/>
              <a:defRPr sz="1600" b="0" i="0" u="none" strike="noStrike" cap="none">
                <a:solidFill>
                  <a:schemeClr val="dk1"/>
                </a:solidFill>
                <a:latin typeface="Calibri"/>
                <a:ea typeface="Calibri"/>
                <a:cs typeface="Calibri"/>
                <a:sym typeface="Calibri"/>
              </a:defRPr>
            </a:lvl3pPr>
            <a:lvl4pPr marL="1600200" marR="0" lvl="3" indent="-127000" algn="l" rtl="0">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39700" algn="l" rtl="0">
              <a:spcBef>
                <a:spcPts val="280"/>
              </a:spcBef>
              <a:spcAft>
                <a:spcPts val="0"/>
              </a:spcAft>
              <a:buClr>
                <a:schemeClr val="dk1"/>
              </a:buClr>
              <a:buSzPct val="100000"/>
              <a:buFont typeface="Arial"/>
              <a:buChar char="»"/>
              <a:defRPr sz="14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9" name="Shape 149"/>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0" name="Shape 150"/>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1" name="Shape 151"/>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600" b="1" i="0" u="none" strike="noStrike" cap="none">
                <a:solidFill>
                  <a:srgbClr val="888888"/>
                </a:solidFill>
                <a:latin typeface="Calibri"/>
                <a:ea typeface="Calibri"/>
                <a:cs typeface="Calibri"/>
                <a:sym typeface="Calibri"/>
              </a:rPr>
              <a:t>‹#›</a:t>
            </a:fld>
            <a:endParaRPr lang="en" sz="1600" b="1"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52"/>
        <p:cNvGrpSpPr/>
        <p:nvPr/>
      </p:nvGrpSpPr>
      <p:grpSpPr>
        <a:xfrm>
          <a:off x="0" y="0"/>
          <a:ext cx="0" cy="0"/>
          <a:chOff x="0" y="0"/>
          <a:chExt cx="0" cy="0"/>
        </a:xfrm>
      </p:grpSpPr>
      <p:sp>
        <p:nvSpPr>
          <p:cNvPr id="153" name="Shape 153"/>
          <p:cNvSpPr txBox="1">
            <a:spLocks noGrp="1"/>
          </p:cNvSpPr>
          <p:nvPr>
            <p:ph type="title"/>
          </p:nvPr>
        </p:nvSpPr>
        <p:spPr>
          <a:xfrm>
            <a:off x="722312" y="3305175"/>
            <a:ext cx="7772400" cy="1021556"/>
          </a:xfrm>
          <a:prstGeom prst="rect">
            <a:avLst/>
          </a:prstGeom>
          <a:noFill/>
          <a:ln>
            <a:noFill/>
          </a:ln>
        </p:spPr>
        <p:txBody>
          <a:bodyPr lIns="91425" tIns="91425" rIns="91425" bIns="91425" anchor="t" anchorCtr="0"/>
          <a:lstStyle>
            <a:lvl1pPr marL="0" marR="0" lvl="0" indent="0" algn="l" rtl="0">
              <a:spcBef>
                <a:spcPts val="0"/>
              </a:spcBef>
              <a:spcAft>
                <a:spcPts val="0"/>
              </a:spcAft>
              <a:buNone/>
              <a:defRPr sz="4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54" name="Shape 154"/>
          <p:cNvSpPr txBox="1">
            <a:spLocks noGrp="1"/>
          </p:cNvSpPr>
          <p:nvPr>
            <p:ph type="body" idx="1"/>
          </p:nvPr>
        </p:nvSpPr>
        <p:spPr>
          <a:xfrm>
            <a:off x="722312" y="2180034"/>
            <a:ext cx="7772400" cy="1125140"/>
          </a:xfrm>
          <a:prstGeom prst="rect">
            <a:avLst/>
          </a:prstGeom>
          <a:noFill/>
          <a:ln>
            <a:noFill/>
          </a:ln>
        </p:spPr>
        <p:txBody>
          <a:bodyPr lIns="91425" tIns="91425" rIns="91425" bIns="91425" anchor="b" anchorCtr="0"/>
          <a:lstStyle>
            <a:lvl1pPr marL="0" marR="0" lvl="0" indent="0" algn="l" rtl="0">
              <a:spcBef>
                <a:spcPts val="400"/>
              </a:spcBef>
              <a:spcAft>
                <a:spcPts val="0"/>
              </a:spcAft>
              <a:buClr>
                <a:schemeClr val="hlink"/>
              </a:buClr>
              <a:buFont typeface="Noto Sans Symbols"/>
              <a:buNone/>
              <a:defRPr sz="2000" b="0" i="0" u="none" strike="noStrike" cap="none">
                <a:solidFill>
                  <a:srgbClr val="888888"/>
                </a:solidFill>
                <a:latin typeface="Calibri"/>
                <a:ea typeface="Calibri"/>
                <a:cs typeface="Calibri"/>
                <a:sym typeface="Calibri"/>
              </a:defRPr>
            </a:lvl1pPr>
            <a:lvl2pPr marL="457200" marR="0" lvl="1" indent="0" algn="l" rtl="0">
              <a:spcBef>
                <a:spcPts val="360"/>
              </a:spcBef>
              <a:spcAft>
                <a:spcPts val="0"/>
              </a:spcAft>
              <a:buClr>
                <a:srgbClr val="FF0000"/>
              </a:buClr>
              <a:buFont typeface="Noto Sans Symbols"/>
              <a:buNone/>
              <a:defRPr sz="1800" b="0" i="0" u="none" strike="noStrike" cap="none">
                <a:solidFill>
                  <a:srgbClr val="888888"/>
                </a:solidFill>
                <a:latin typeface="Calibri"/>
                <a:ea typeface="Calibri"/>
                <a:cs typeface="Calibri"/>
                <a:sym typeface="Calibri"/>
              </a:defRPr>
            </a:lvl2pPr>
            <a:lvl3pPr marL="914400" marR="0" lvl="2" indent="0" algn="l" rtl="0">
              <a:spcBef>
                <a:spcPts val="320"/>
              </a:spcBef>
              <a:spcAft>
                <a:spcPts val="0"/>
              </a:spcAft>
              <a:buClr>
                <a:srgbClr val="00CC00"/>
              </a:buClr>
              <a:buFont typeface="Noto Sans Symbols"/>
              <a:buNone/>
              <a:defRPr sz="1600" b="0" i="0" u="none" strike="noStrike" cap="none">
                <a:solidFill>
                  <a:srgbClr val="888888"/>
                </a:solidFill>
                <a:latin typeface="Calibri"/>
                <a:ea typeface="Calibri"/>
                <a:cs typeface="Calibri"/>
                <a:sym typeface="Calibri"/>
              </a:defRPr>
            </a:lvl3pPr>
            <a:lvl4pPr marL="1371600" marR="0" lvl="3" indent="0" algn="l" rtl="0">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4pPr>
            <a:lvl5pPr marL="1828800" marR="0" lvl="4" indent="0" algn="l" rtl="0">
              <a:spcBef>
                <a:spcPts val="280"/>
              </a:spcBef>
              <a:spcAft>
                <a:spcPts val="0"/>
              </a:spcAft>
              <a:buClr>
                <a:srgbClr val="888888"/>
              </a:buClr>
              <a:buFont typeface="Arial"/>
              <a:buNone/>
              <a:defRPr sz="1400" b="0" i="0" u="none" strike="noStrike" cap="none">
                <a:solidFill>
                  <a:srgbClr val="888888"/>
                </a:solidFill>
                <a:latin typeface="Calibri"/>
                <a:ea typeface="Calibri"/>
                <a:cs typeface="Calibri"/>
                <a:sym typeface="Calibri"/>
              </a:defRPr>
            </a:lvl5pPr>
            <a:lvl6pPr marL="2286000" marR="0" lvl="5"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6pPr>
            <a:lvl7pPr marL="2743200" marR="0" lvl="6"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7pPr>
            <a:lvl8pPr marL="3200400" marR="0" lvl="7"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8pPr>
            <a:lvl9pPr marL="3657600" marR="0" lvl="8" indent="0" algn="l" rtl="0">
              <a:spcBef>
                <a:spcPts val="280"/>
              </a:spcBef>
              <a:buClr>
                <a:srgbClr val="888888"/>
              </a:buClr>
              <a:buFont typeface="Arial"/>
              <a:buNone/>
              <a:defRPr sz="1400" b="0" i="0" u="none" strike="noStrike" cap="none">
                <a:solidFill>
                  <a:srgbClr val="888888"/>
                </a:solidFill>
                <a:latin typeface="Calibri"/>
                <a:ea typeface="Calibri"/>
                <a:cs typeface="Calibri"/>
                <a:sym typeface="Calibri"/>
              </a:defRPr>
            </a:lvl9pPr>
          </a:lstStyle>
          <a:p>
            <a:endParaRPr/>
          </a:p>
        </p:txBody>
      </p:sp>
      <p:sp>
        <p:nvSpPr>
          <p:cNvPr id="155" name="Shape 155"/>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6" name="Shape 156"/>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57" name="Shape 157"/>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60" name="Shape 160"/>
          <p:cNvSpPr txBox="1">
            <a:spLocks noGrp="1"/>
          </p:cNvSpPr>
          <p:nvPr>
            <p:ph type="body" idx="1"/>
          </p:nvPr>
        </p:nvSpPr>
        <p:spPr>
          <a:xfrm>
            <a:off x="457200" y="1200150"/>
            <a:ext cx="4038599" cy="3394472"/>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1" name="Shape 161"/>
          <p:cNvSpPr txBox="1">
            <a:spLocks noGrp="1"/>
          </p:cNvSpPr>
          <p:nvPr>
            <p:ph type="body" idx="2"/>
          </p:nvPr>
        </p:nvSpPr>
        <p:spPr>
          <a:xfrm>
            <a:off x="4648200" y="1200150"/>
            <a:ext cx="4038599" cy="3394472"/>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14300" algn="l" rtl="0">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spcBef>
                <a:spcPts val="360"/>
              </a:spcBef>
              <a:spcAft>
                <a:spcPts val="0"/>
              </a:spcAft>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spcBef>
                <a:spcPts val="36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62" name="Shape 162"/>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63" name="Shape 163"/>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64" name="Shape 164"/>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67" name="Shape 167"/>
          <p:cNvSpPr txBox="1">
            <a:spLocks noGrp="1"/>
          </p:cNvSpPr>
          <p:nvPr>
            <p:ph type="body" idx="1"/>
          </p:nvPr>
        </p:nvSpPr>
        <p:spPr>
          <a:xfrm>
            <a:off x="457200" y="1151334"/>
            <a:ext cx="4040187" cy="479821"/>
          </a:xfrm>
          <a:prstGeom prst="rect">
            <a:avLst/>
          </a:prstGeom>
          <a:noFill/>
          <a:ln>
            <a:noFill/>
          </a:ln>
        </p:spPr>
        <p:txBody>
          <a:bodyPr lIns="91425" tIns="91425" rIns="91425" bIns="91425" anchor="b" anchorCtr="0"/>
          <a:lstStyle>
            <a:lvl1pPr marL="0" marR="0" lvl="0" indent="0" algn="l" rtl="0">
              <a:spcBef>
                <a:spcPts val="480"/>
              </a:spcBef>
              <a:spcAft>
                <a:spcPts val="0"/>
              </a:spcAft>
              <a:buClr>
                <a:schemeClr val="hlink"/>
              </a:buClr>
              <a:buFont typeface="Noto Sans Symbols"/>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spcAft>
                <a:spcPts val="0"/>
              </a:spcAft>
              <a:buClr>
                <a:srgbClr val="FF0000"/>
              </a:buClr>
              <a:buFont typeface="Noto Sans Symbols"/>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Clr>
                <a:srgbClr val="00CC00"/>
              </a:buClr>
              <a:buFont typeface="Noto Sans Symbols"/>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68" name="Shape 168"/>
          <p:cNvSpPr txBox="1">
            <a:spLocks noGrp="1"/>
          </p:cNvSpPr>
          <p:nvPr>
            <p:ph type="body" idx="2"/>
          </p:nvPr>
        </p:nvSpPr>
        <p:spPr>
          <a:xfrm>
            <a:off x="457200" y="1631156"/>
            <a:ext cx="4040187" cy="2963465"/>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chemeClr val="hlink"/>
              </a:buClr>
              <a:buSzPct val="100000"/>
              <a:buFont typeface="Noto Sans Symbols"/>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spcAft>
                <a:spcPts val="0"/>
              </a:spcAft>
              <a:buClr>
                <a:srgbClr val="FF0000"/>
              </a:buClr>
              <a:buSzPct val="100000"/>
              <a:buFont typeface="Noto Sans Symbols"/>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spcAft>
                <a:spcPts val="0"/>
              </a:spcAft>
              <a:buClr>
                <a:srgbClr val="00CC00"/>
              </a:buClr>
              <a:buSzPct val="100000"/>
              <a:buFont typeface="Noto Sans Symbols"/>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69" name="Shape 169"/>
          <p:cNvSpPr txBox="1">
            <a:spLocks noGrp="1"/>
          </p:cNvSpPr>
          <p:nvPr>
            <p:ph type="body" idx="3"/>
          </p:nvPr>
        </p:nvSpPr>
        <p:spPr>
          <a:xfrm>
            <a:off x="4645025" y="1151334"/>
            <a:ext cx="4041774" cy="479821"/>
          </a:xfrm>
          <a:prstGeom prst="rect">
            <a:avLst/>
          </a:prstGeom>
          <a:noFill/>
          <a:ln>
            <a:noFill/>
          </a:ln>
        </p:spPr>
        <p:txBody>
          <a:bodyPr lIns="91425" tIns="91425" rIns="91425" bIns="91425" anchor="b" anchorCtr="0"/>
          <a:lstStyle>
            <a:lvl1pPr marL="0" marR="0" lvl="0" indent="0" algn="l" rtl="0">
              <a:spcBef>
                <a:spcPts val="480"/>
              </a:spcBef>
              <a:spcAft>
                <a:spcPts val="0"/>
              </a:spcAft>
              <a:buClr>
                <a:schemeClr val="hlink"/>
              </a:buClr>
              <a:buFont typeface="Noto Sans Symbols"/>
              <a:buNone/>
              <a:defRPr sz="2400" b="1" i="0" u="none" strike="noStrike" cap="none">
                <a:solidFill>
                  <a:schemeClr val="dk1"/>
                </a:solidFill>
                <a:latin typeface="Calibri"/>
                <a:ea typeface="Calibri"/>
                <a:cs typeface="Calibri"/>
                <a:sym typeface="Calibri"/>
              </a:defRPr>
            </a:lvl1pPr>
            <a:lvl2pPr marL="457200" marR="0" lvl="1" indent="0" algn="l" rtl="0">
              <a:spcBef>
                <a:spcPts val="400"/>
              </a:spcBef>
              <a:spcAft>
                <a:spcPts val="0"/>
              </a:spcAft>
              <a:buClr>
                <a:srgbClr val="FF0000"/>
              </a:buClr>
              <a:buFont typeface="Noto Sans Symbols"/>
              <a:buNone/>
              <a:defRPr sz="2000" b="1" i="0" u="none" strike="noStrike" cap="none">
                <a:solidFill>
                  <a:schemeClr val="dk1"/>
                </a:solidFill>
                <a:latin typeface="Calibri"/>
                <a:ea typeface="Calibri"/>
                <a:cs typeface="Calibri"/>
                <a:sym typeface="Calibri"/>
              </a:defRPr>
            </a:lvl2pPr>
            <a:lvl3pPr marL="914400" marR="0" lvl="2" indent="0" algn="l" rtl="0">
              <a:spcBef>
                <a:spcPts val="360"/>
              </a:spcBef>
              <a:spcAft>
                <a:spcPts val="0"/>
              </a:spcAft>
              <a:buClr>
                <a:srgbClr val="00CC00"/>
              </a:buClr>
              <a:buFont typeface="Noto Sans Symbols"/>
              <a:buNone/>
              <a:defRPr sz="1800" b="1" i="0" u="none" strike="noStrike" cap="none">
                <a:solidFill>
                  <a:schemeClr val="dk1"/>
                </a:solidFill>
                <a:latin typeface="Calibri"/>
                <a:ea typeface="Calibri"/>
                <a:cs typeface="Calibri"/>
                <a:sym typeface="Calibri"/>
              </a:defRPr>
            </a:lvl3pPr>
            <a:lvl4pPr marL="1371600" marR="0" lvl="3" indent="0" algn="l" rtl="0">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4pPr>
            <a:lvl5pPr marL="1828800" marR="0" lvl="4" indent="0" algn="l" rtl="0">
              <a:spcBef>
                <a:spcPts val="320"/>
              </a:spcBef>
              <a:spcAft>
                <a:spcPts val="0"/>
              </a:spcAft>
              <a:buClr>
                <a:schemeClr val="dk1"/>
              </a:buClr>
              <a:buFont typeface="Arial"/>
              <a:buNone/>
              <a:defRPr sz="1600" b="1" i="0" u="none" strike="noStrike" cap="none">
                <a:solidFill>
                  <a:schemeClr val="dk1"/>
                </a:solidFill>
                <a:latin typeface="Calibri"/>
                <a:ea typeface="Calibri"/>
                <a:cs typeface="Calibri"/>
                <a:sym typeface="Calibri"/>
              </a:defRPr>
            </a:lvl5pPr>
            <a:lvl6pPr marL="2286000" marR="0" lvl="5"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6pPr>
            <a:lvl7pPr marL="2743200" marR="0" lvl="6"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7pPr>
            <a:lvl8pPr marL="3200400" marR="0" lvl="7"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8pPr>
            <a:lvl9pPr marL="3657600" marR="0" lvl="8" indent="0" algn="l" rtl="0">
              <a:spcBef>
                <a:spcPts val="320"/>
              </a:spcBef>
              <a:buClr>
                <a:schemeClr val="dk1"/>
              </a:buClr>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170" name="Shape 170"/>
          <p:cNvSpPr txBox="1">
            <a:spLocks noGrp="1"/>
          </p:cNvSpPr>
          <p:nvPr>
            <p:ph type="body" idx="4"/>
          </p:nvPr>
        </p:nvSpPr>
        <p:spPr>
          <a:xfrm>
            <a:off x="4645025" y="1631156"/>
            <a:ext cx="4041774" cy="2963465"/>
          </a:xfrm>
          <a:prstGeom prst="rect">
            <a:avLst/>
          </a:prstGeom>
          <a:noFill/>
          <a:ln>
            <a:noFill/>
          </a:ln>
        </p:spPr>
        <p:txBody>
          <a:bodyPr lIns="91425" tIns="91425" rIns="91425" bIns="91425" anchor="t" anchorCtr="0"/>
          <a:lstStyle>
            <a:lvl1pPr marL="342900" marR="0" lvl="0" indent="-190500" algn="l" rtl="0">
              <a:spcBef>
                <a:spcPts val="480"/>
              </a:spcBef>
              <a:spcAft>
                <a:spcPts val="0"/>
              </a:spcAft>
              <a:buClr>
                <a:schemeClr val="hlink"/>
              </a:buClr>
              <a:buSzPct val="100000"/>
              <a:buFont typeface="Noto Sans Symbols"/>
              <a:buChar char="▪"/>
              <a:defRPr sz="2400" b="0" i="0" u="none" strike="noStrike" cap="none">
                <a:solidFill>
                  <a:schemeClr val="dk1"/>
                </a:solidFill>
                <a:latin typeface="Calibri"/>
                <a:ea typeface="Calibri"/>
                <a:cs typeface="Calibri"/>
                <a:sym typeface="Calibri"/>
              </a:defRPr>
            </a:lvl1pPr>
            <a:lvl2pPr marL="742950" marR="0" lvl="1" indent="-158750" algn="l" rtl="0">
              <a:spcBef>
                <a:spcPts val="400"/>
              </a:spcBef>
              <a:spcAft>
                <a:spcPts val="0"/>
              </a:spcAft>
              <a:buClr>
                <a:srgbClr val="FF0000"/>
              </a:buClr>
              <a:buSzPct val="100000"/>
              <a:buFont typeface="Noto Sans Symbols"/>
              <a:buChar char="▪"/>
              <a:defRPr sz="2000" b="0" i="0" u="none" strike="noStrike" cap="none">
                <a:solidFill>
                  <a:schemeClr val="dk1"/>
                </a:solidFill>
                <a:latin typeface="Calibri"/>
                <a:ea typeface="Calibri"/>
                <a:cs typeface="Calibri"/>
                <a:sym typeface="Calibri"/>
              </a:defRPr>
            </a:lvl2pPr>
            <a:lvl3pPr marL="1143000" marR="0" lvl="2" indent="-114300" algn="l" rtl="0">
              <a:spcBef>
                <a:spcPts val="360"/>
              </a:spcBef>
              <a:spcAft>
                <a:spcPts val="0"/>
              </a:spcAft>
              <a:buClr>
                <a:srgbClr val="00CC00"/>
              </a:buClr>
              <a:buSzPct val="100000"/>
              <a:buFont typeface="Noto Sans Symbols"/>
              <a:buChar char="▪"/>
              <a:defRPr sz="1800" b="0" i="0" u="none" strike="noStrike" cap="none">
                <a:solidFill>
                  <a:schemeClr val="dk1"/>
                </a:solidFill>
                <a:latin typeface="Calibri"/>
                <a:ea typeface="Calibri"/>
                <a:cs typeface="Calibri"/>
                <a:sym typeface="Calibri"/>
              </a:defRPr>
            </a:lvl3pPr>
            <a:lvl4pPr marL="1600200" marR="0" lvl="3" indent="-127000" algn="l" rtl="0">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4pPr>
            <a:lvl5pPr marL="2057400" marR="0" lvl="4" indent="-127000" algn="l" rtl="0">
              <a:spcBef>
                <a:spcPts val="320"/>
              </a:spcBef>
              <a:spcAft>
                <a:spcPts val="0"/>
              </a:spcAft>
              <a:buClr>
                <a:schemeClr val="dk1"/>
              </a:buClr>
              <a:buSzPct val="100000"/>
              <a:buFont typeface="Arial"/>
              <a:buChar char="»"/>
              <a:defRPr sz="1600" b="0" i="0" u="none" strike="noStrike" cap="none">
                <a:solidFill>
                  <a:schemeClr val="dk1"/>
                </a:solidFill>
                <a:latin typeface="Calibri"/>
                <a:ea typeface="Calibri"/>
                <a:cs typeface="Calibri"/>
                <a:sym typeface="Calibri"/>
              </a:defRPr>
            </a:lvl5pPr>
            <a:lvl6pPr marL="2514600" marR="0" lvl="5"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6pPr>
            <a:lvl7pPr marL="2971800" marR="0" lvl="6"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7pPr>
            <a:lvl8pPr marL="3429000" marR="0" lvl="7"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8pPr>
            <a:lvl9pPr marL="3886200" marR="0" lvl="8" indent="-127000" algn="l" rtl="0">
              <a:spcBef>
                <a:spcPts val="320"/>
              </a:spcBef>
              <a:buClr>
                <a:schemeClr val="dk1"/>
              </a:buClr>
              <a:buSzPct val="1000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171" name="Shape 171"/>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72" name="Shape 172"/>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73" name="Shape 173"/>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74"/>
        <p:cNvGrpSpPr/>
        <p:nvPr/>
      </p:nvGrpSpPr>
      <p:grpSpPr>
        <a:xfrm>
          <a:off x="0" y="0"/>
          <a:ext cx="0" cy="0"/>
          <a:chOff x="0" y="0"/>
          <a:chExt cx="0" cy="0"/>
        </a:xfrm>
      </p:grpSpPr>
      <p:sp>
        <p:nvSpPr>
          <p:cNvPr id="175" name="Shape 175"/>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76" name="Shape 176"/>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77" name="Shape 177"/>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78" name="Shape 178"/>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79"/>
        <p:cNvGrpSpPr/>
        <p:nvPr/>
      </p:nvGrpSpPr>
      <p:grpSpPr>
        <a:xfrm>
          <a:off x="0" y="0"/>
          <a:ext cx="0" cy="0"/>
          <a:chOff x="0" y="0"/>
          <a:chExt cx="0" cy="0"/>
        </a:xfrm>
      </p:grpSpPr>
      <p:sp>
        <p:nvSpPr>
          <p:cNvPr id="180" name="Shape 180"/>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1" name="Shape 181"/>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2" name="Shape 182"/>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83"/>
        <p:cNvGrpSpPr/>
        <p:nvPr/>
      </p:nvGrpSpPr>
      <p:grpSpPr>
        <a:xfrm>
          <a:off x="0" y="0"/>
          <a:ext cx="0" cy="0"/>
          <a:chOff x="0" y="0"/>
          <a:chExt cx="0" cy="0"/>
        </a:xfrm>
      </p:grpSpPr>
      <p:sp>
        <p:nvSpPr>
          <p:cNvPr id="184" name="Shape 184"/>
          <p:cNvSpPr txBox="1">
            <a:spLocks noGrp="1"/>
          </p:cNvSpPr>
          <p:nvPr>
            <p:ph type="title"/>
          </p:nvPr>
        </p:nvSpPr>
        <p:spPr>
          <a:xfrm>
            <a:off x="457200" y="204787"/>
            <a:ext cx="3008313" cy="871537"/>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85" name="Shape 185"/>
          <p:cNvSpPr txBox="1">
            <a:spLocks noGrp="1"/>
          </p:cNvSpPr>
          <p:nvPr>
            <p:ph type="body" idx="1"/>
          </p:nvPr>
        </p:nvSpPr>
        <p:spPr>
          <a:xfrm>
            <a:off x="3575050" y="204787"/>
            <a:ext cx="5111750" cy="4389834"/>
          </a:xfrm>
          <a:prstGeom prst="rect">
            <a:avLst/>
          </a:prstGeom>
          <a:noFill/>
          <a:ln>
            <a:noFill/>
          </a:ln>
        </p:spPr>
        <p:txBody>
          <a:bodyPr lIns="91425" tIns="91425" rIns="91425" bIns="91425" anchor="t" anchorCtr="0"/>
          <a:lstStyle>
            <a:lvl1pPr marL="342900" marR="0" lvl="0" indent="-139700" algn="l" rtl="0">
              <a:spcBef>
                <a:spcPts val="640"/>
              </a:spcBef>
              <a:spcAft>
                <a:spcPts val="0"/>
              </a:spcAft>
              <a:buClr>
                <a:schemeClr val="hlink"/>
              </a:buClr>
              <a:buSzPct val="100000"/>
              <a:buFont typeface="Noto Sans Symbols"/>
              <a:buChar char="▪"/>
              <a:defRPr sz="3200" b="0" i="0" u="none" strike="noStrike" cap="none">
                <a:solidFill>
                  <a:schemeClr val="dk1"/>
                </a:solidFill>
                <a:latin typeface="Calibri"/>
                <a:ea typeface="Calibri"/>
                <a:cs typeface="Calibri"/>
                <a:sym typeface="Calibri"/>
              </a:defRPr>
            </a:lvl1pPr>
            <a:lvl2pPr marL="742950" marR="0" lvl="1" indent="-107950" algn="l" rtl="0">
              <a:spcBef>
                <a:spcPts val="560"/>
              </a:spcBef>
              <a:spcAft>
                <a:spcPts val="0"/>
              </a:spcAft>
              <a:buClr>
                <a:srgbClr val="FF0000"/>
              </a:buClr>
              <a:buSzPct val="100000"/>
              <a:buFont typeface="Noto Sans Symbols"/>
              <a:buChar char="▪"/>
              <a:defRPr sz="2800" b="0" i="0" u="none" strike="noStrike" cap="none">
                <a:solidFill>
                  <a:schemeClr val="dk1"/>
                </a:solidFill>
                <a:latin typeface="Calibri"/>
                <a:ea typeface="Calibri"/>
                <a:cs typeface="Calibri"/>
                <a:sym typeface="Calibri"/>
              </a:defRPr>
            </a:lvl2pPr>
            <a:lvl3pPr marL="1143000" marR="0" lvl="2" indent="-76200" algn="l" rtl="0">
              <a:spcBef>
                <a:spcPts val="480"/>
              </a:spcBef>
              <a:spcAft>
                <a:spcPts val="0"/>
              </a:spcAft>
              <a:buClr>
                <a:srgbClr val="00CC00"/>
              </a:buClr>
              <a:buSzPct val="100000"/>
              <a:buFont typeface="Noto Sans Symbols"/>
              <a:buChar char="▪"/>
              <a:defRPr sz="24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86" name="Shape 186"/>
          <p:cNvSpPr txBox="1">
            <a:spLocks noGrp="1"/>
          </p:cNvSpPr>
          <p:nvPr>
            <p:ph type="body" idx="2"/>
          </p:nvPr>
        </p:nvSpPr>
        <p:spPr>
          <a:xfrm>
            <a:off x="457200" y="1076325"/>
            <a:ext cx="3008313" cy="3518297"/>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hlink"/>
              </a:buClr>
              <a:buFont typeface="Noto Sans Symbols"/>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spcAft>
                <a:spcPts val="0"/>
              </a:spcAft>
              <a:buClr>
                <a:srgbClr val="FF0000"/>
              </a:buClr>
              <a:buFont typeface="Noto Sans Symbols"/>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spcAft>
                <a:spcPts val="0"/>
              </a:spcAft>
              <a:buClr>
                <a:srgbClr val="00CC00"/>
              </a:buClr>
              <a:buFont typeface="Noto Sans Symbols"/>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87" name="Shape 187"/>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8" name="Shape 188"/>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89" name="Shape 189"/>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190"/>
        <p:cNvGrpSpPr/>
        <p:nvPr/>
      </p:nvGrpSpPr>
      <p:grpSpPr>
        <a:xfrm>
          <a:off x="0" y="0"/>
          <a:ext cx="0" cy="0"/>
          <a:chOff x="0" y="0"/>
          <a:chExt cx="0" cy="0"/>
        </a:xfrm>
      </p:grpSpPr>
      <p:sp>
        <p:nvSpPr>
          <p:cNvPr id="191" name="Shape 191"/>
          <p:cNvSpPr txBox="1">
            <a:spLocks noGrp="1"/>
          </p:cNvSpPr>
          <p:nvPr>
            <p:ph type="title"/>
          </p:nvPr>
        </p:nvSpPr>
        <p:spPr>
          <a:xfrm>
            <a:off x="1792288" y="3600450"/>
            <a:ext cx="5486399" cy="425053"/>
          </a:xfrm>
          <a:prstGeom prst="rect">
            <a:avLst/>
          </a:prstGeom>
          <a:noFill/>
          <a:ln>
            <a:noFill/>
          </a:ln>
        </p:spPr>
        <p:txBody>
          <a:bodyPr lIns="91425" tIns="91425" rIns="91425" bIns="91425" anchor="b" anchorCtr="0"/>
          <a:lstStyle>
            <a:lvl1pPr marL="0" marR="0" lvl="0" indent="0" algn="l" rtl="0">
              <a:spcBef>
                <a:spcPts val="0"/>
              </a:spcBef>
              <a:spcAft>
                <a:spcPts val="0"/>
              </a:spcAft>
              <a:buNone/>
              <a:defRPr sz="2000" b="1"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92" name="Shape 192"/>
          <p:cNvSpPr>
            <a:spLocks noGrp="1"/>
          </p:cNvSpPr>
          <p:nvPr>
            <p:ph type="pic" idx="2"/>
          </p:nvPr>
        </p:nvSpPr>
        <p:spPr>
          <a:xfrm>
            <a:off x="1792288" y="459581"/>
            <a:ext cx="5486399" cy="3086100"/>
          </a:xfrm>
          <a:prstGeom prst="rect">
            <a:avLst/>
          </a:prstGeom>
          <a:noFill/>
          <a:ln>
            <a:noFill/>
          </a:ln>
        </p:spPr>
        <p:txBody>
          <a:bodyPr lIns="91425" tIns="91425" rIns="91425" bIns="91425" anchor="t" anchorCtr="0"/>
          <a:lstStyle>
            <a:lvl1pPr marL="0" marR="0" lvl="0" indent="0" algn="l" rtl="0">
              <a:spcBef>
                <a:spcPts val="640"/>
              </a:spcBef>
              <a:spcAft>
                <a:spcPts val="0"/>
              </a:spcAft>
              <a:buClr>
                <a:schemeClr val="hlink"/>
              </a:buClr>
              <a:buFont typeface="Noto Sans Symbols"/>
              <a:buNone/>
              <a:defRPr sz="3200" b="0" i="0" u="none" strike="noStrike" cap="none">
                <a:solidFill>
                  <a:schemeClr val="dk1"/>
                </a:solidFill>
                <a:latin typeface="Calibri"/>
                <a:ea typeface="Calibri"/>
                <a:cs typeface="Calibri"/>
                <a:sym typeface="Calibri"/>
              </a:defRPr>
            </a:lvl1pPr>
            <a:lvl2pPr marL="457200" marR="0" lvl="1" indent="0" algn="l" rtl="0">
              <a:spcBef>
                <a:spcPts val="560"/>
              </a:spcBef>
              <a:spcAft>
                <a:spcPts val="0"/>
              </a:spcAft>
              <a:buClr>
                <a:srgbClr val="FF0000"/>
              </a:buClr>
              <a:buFont typeface="Noto Sans Symbols"/>
              <a:buNone/>
              <a:defRPr sz="2800" b="0" i="0" u="none" strike="noStrike" cap="none">
                <a:solidFill>
                  <a:schemeClr val="dk1"/>
                </a:solidFill>
                <a:latin typeface="Calibri"/>
                <a:ea typeface="Calibri"/>
                <a:cs typeface="Calibri"/>
                <a:sym typeface="Calibri"/>
              </a:defRPr>
            </a:lvl2pPr>
            <a:lvl3pPr marL="914400" marR="0" lvl="2" indent="0" algn="l" rtl="0">
              <a:spcBef>
                <a:spcPts val="480"/>
              </a:spcBef>
              <a:spcAft>
                <a:spcPts val="0"/>
              </a:spcAft>
              <a:buClr>
                <a:srgbClr val="00CC00"/>
              </a:buClr>
              <a:buFont typeface="Noto Sans Symbols"/>
              <a:buNone/>
              <a:defRPr sz="2400" b="0" i="0" u="none" strike="noStrike" cap="none">
                <a:solidFill>
                  <a:schemeClr val="dk1"/>
                </a:solidFill>
                <a:latin typeface="Calibri"/>
                <a:ea typeface="Calibri"/>
                <a:cs typeface="Calibri"/>
                <a:sym typeface="Calibri"/>
              </a:defRPr>
            </a:lvl3pPr>
            <a:lvl4pPr marL="1371600" marR="0" lvl="3" indent="0" algn="l" rtl="0">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4pPr>
            <a:lvl5pPr marL="1828800" marR="0" lvl="4" indent="0" algn="l" rtl="0">
              <a:spcBef>
                <a:spcPts val="400"/>
              </a:spcBef>
              <a:spcAft>
                <a:spcPts val="0"/>
              </a:spcAft>
              <a:buClr>
                <a:schemeClr val="dk1"/>
              </a:buClr>
              <a:buFont typeface="Arial"/>
              <a:buNone/>
              <a:defRPr sz="2000" b="0" i="0" u="none" strike="noStrike" cap="none">
                <a:solidFill>
                  <a:schemeClr val="dk1"/>
                </a:solidFill>
                <a:latin typeface="Calibri"/>
                <a:ea typeface="Calibri"/>
                <a:cs typeface="Calibri"/>
                <a:sym typeface="Calibri"/>
              </a:defRPr>
            </a:lvl5pPr>
            <a:lvl6pPr marL="2286000" marR="0" lvl="5"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6pPr>
            <a:lvl7pPr marL="2743200" marR="0" lvl="6"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7pPr>
            <a:lvl8pPr marL="3200400" marR="0" lvl="7"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8pPr>
            <a:lvl9pPr marL="3657600" marR="0" lvl="8" indent="0" algn="l" rtl="0">
              <a:spcBef>
                <a:spcPts val="400"/>
              </a:spcBef>
              <a:buClr>
                <a:schemeClr val="dk1"/>
              </a:buClr>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93" name="Shape 193"/>
          <p:cNvSpPr txBox="1">
            <a:spLocks noGrp="1"/>
          </p:cNvSpPr>
          <p:nvPr>
            <p:ph type="body" idx="1"/>
          </p:nvPr>
        </p:nvSpPr>
        <p:spPr>
          <a:xfrm>
            <a:off x="1792288" y="4025503"/>
            <a:ext cx="5486399" cy="603646"/>
          </a:xfrm>
          <a:prstGeom prst="rect">
            <a:avLst/>
          </a:prstGeom>
          <a:noFill/>
          <a:ln>
            <a:noFill/>
          </a:ln>
        </p:spPr>
        <p:txBody>
          <a:bodyPr lIns="91425" tIns="91425" rIns="91425" bIns="91425" anchor="t" anchorCtr="0"/>
          <a:lstStyle>
            <a:lvl1pPr marL="0" marR="0" lvl="0" indent="0" algn="l" rtl="0">
              <a:spcBef>
                <a:spcPts val="280"/>
              </a:spcBef>
              <a:spcAft>
                <a:spcPts val="0"/>
              </a:spcAft>
              <a:buClr>
                <a:schemeClr val="hlink"/>
              </a:buClr>
              <a:buFont typeface="Noto Sans Symbols"/>
              <a:buNone/>
              <a:defRPr sz="1400" b="0" i="0" u="none" strike="noStrike" cap="none">
                <a:solidFill>
                  <a:schemeClr val="dk1"/>
                </a:solidFill>
                <a:latin typeface="Calibri"/>
                <a:ea typeface="Calibri"/>
                <a:cs typeface="Calibri"/>
                <a:sym typeface="Calibri"/>
              </a:defRPr>
            </a:lvl1pPr>
            <a:lvl2pPr marL="457200" marR="0" lvl="1" indent="0" algn="l" rtl="0">
              <a:spcBef>
                <a:spcPts val="240"/>
              </a:spcBef>
              <a:spcAft>
                <a:spcPts val="0"/>
              </a:spcAft>
              <a:buClr>
                <a:srgbClr val="FF0000"/>
              </a:buClr>
              <a:buFont typeface="Noto Sans Symbols"/>
              <a:buNone/>
              <a:defRPr sz="1200" b="0" i="0" u="none" strike="noStrike" cap="none">
                <a:solidFill>
                  <a:schemeClr val="dk1"/>
                </a:solidFill>
                <a:latin typeface="Calibri"/>
                <a:ea typeface="Calibri"/>
                <a:cs typeface="Calibri"/>
                <a:sym typeface="Calibri"/>
              </a:defRPr>
            </a:lvl2pPr>
            <a:lvl3pPr marL="914400" marR="0" lvl="2" indent="0" algn="l" rtl="0">
              <a:spcBef>
                <a:spcPts val="200"/>
              </a:spcBef>
              <a:spcAft>
                <a:spcPts val="0"/>
              </a:spcAft>
              <a:buClr>
                <a:srgbClr val="00CC00"/>
              </a:buClr>
              <a:buFont typeface="Noto Sans Symbols"/>
              <a:buNone/>
              <a:defRPr sz="1000" b="0" i="0" u="none" strike="noStrike" cap="none">
                <a:solidFill>
                  <a:schemeClr val="dk1"/>
                </a:solidFill>
                <a:latin typeface="Calibri"/>
                <a:ea typeface="Calibri"/>
                <a:cs typeface="Calibri"/>
                <a:sym typeface="Calibri"/>
              </a:defRPr>
            </a:lvl3pPr>
            <a:lvl4pPr marL="1371600" marR="0" lvl="3" indent="0" algn="l" rtl="0">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4pPr>
            <a:lvl5pPr marL="1828800" marR="0" lvl="4" indent="0" algn="l" rtl="0">
              <a:spcBef>
                <a:spcPts val="180"/>
              </a:spcBef>
              <a:spcAft>
                <a:spcPts val="0"/>
              </a:spcAft>
              <a:buClr>
                <a:schemeClr val="dk1"/>
              </a:buClr>
              <a:buFont typeface="Arial"/>
              <a:buNone/>
              <a:defRPr sz="900" b="0" i="0" u="none" strike="noStrike" cap="none">
                <a:solidFill>
                  <a:schemeClr val="dk1"/>
                </a:solidFill>
                <a:latin typeface="Calibri"/>
                <a:ea typeface="Calibri"/>
                <a:cs typeface="Calibri"/>
                <a:sym typeface="Calibri"/>
              </a:defRPr>
            </a:lvl5pPr>
            <a:lvl6pPr marL="2286000" marR="0" lvl="5"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6pPr>
            <a:lvl7pPr marL="2743200" marR="0" lvl="6"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7pPr>
            <a:lvl8pPr marL="3200400" marR="0" lvl="7"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8pPr>
            <a:lvl9pPr marL="3657600" marR="0" lvl="8" indent="0" algn="l" rtl="0">
              <a:spcBef>
                <a:spcPts val="180"/>
              </a:spcBef>
              <a:buClr>
                <a:schemeClr val="dk1"/>
              </a:buClr>
              <a:buFont typeface="Arial"/>
              <a:buNone/>
              <a:defRPr sz="900" b="0" i="0" u="none" strike="noStrike" cap="none">
                <a:solidFill>
                  <a:schemeClr val="dk1"/>
                </a:solidFill>
                <a:latin typeface="Calibri"/>
                <a:ea typeface="Calibri"/>
                <a:cs typeface="Calibri"/>
                <a:sym typeface="Calibri"/>
              </a:defRPr>
            </a:lvl9pPr>
          </a:lstStyle>
          <a:p>
            <a:endParaRPr/>
          </a:p>
        </p:txBody>
      </p:sp>
      <p:sp>
        <p:nvSpPr>
          <p:cNvPr id="194" name="Shape 194"/>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95" name="Shape 195"/>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96" name="Shape 196"/>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97"/>
        <p:cNvGrpSpPr/>
        <p:nvPr/>
      </p:nvGrpSpPr>
      <p:grpSpPr>
        <a:xfrm>
          <a:off x="0" y="0"/>
          <a:ext cx="0" cy="0"/>
          <a:chOff x="0" y="0"/>
          <a:chExt cx="0" cy="0"/>
        </a:xfrm>
      </p:grpSpPr>
      <p:sp>
        <p:nvSpPr>
          <p:cNvPr id="198" name="Shape 198"/>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99" name="Shape 199"/>
          <p:cNvSpPr txBox="1">
            <a:spLocks noGrp="1"/>
          </p:cNvSpPr>
          <p:nvPr>
            <p:ph type="body" idx="1"/>
          </p:nvPr>
        </p:nvSpPr>
        <p:spPr>
          <a:xfrm rot="5400000">
            <a:off x="2628899" y="-1428750"/>
            <a:ext cx="3886200" cy="82296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00" name="Shape 200"/>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01" name="Shape 201"/>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02" name="Shape 202"/>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rot="5400000">
            <a:off x="5463778" y="1371600"/>
            <a:ext cx="4388643" cy="20574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205" name="Shape 205"/>
          <p:cNvSpPr txBox="1">
            <a:spLocks noGrp="1"/>
          </p:cNvSpPr>
          <p:nvPr>
            <p:ph type="body" idx="1"/>
          </p:nvPr>
        </p:nvSpPr>
        <p:spPr>
          <a:xfrm rot="5400000">
            <a:off x="1272778" y="-609599"/>
            <a:ext cx="4388643" cy="6019799"/>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06" name="Shape 206"/>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07" name="Shape 207"/>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08" name="Shape 208"/>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cSld name="Title and 4 Content">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211" name="Shape 211"/>
          <p:cNvSpPr txBox="1">
            <a:spLocks noGrp="1"/>
          </p:cNvSpPr>
          <p:nvPr>
            <p:ph type="body" idx="1"/>
          </p:nvPr>
        </p:nvSpPr>
        <p:spPr>
          <a:xfrm>
            <a:off x="457200" y="742950"/>
            <a:ext cx="4038599" cy="1885949"/>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12" name="Shape 212"/>
          <p:cNvSpPr txBox="1">
            <a:spLocks noGrp="1"/>
          </p:cNvSpPr>
          <p:nvPr>
            <p:ph type="body" idx="2"/>
          </p:nvPr>
        </p:nvSpPr>
        <p:spPr>
          <a:xfrm>
            <a:off x="4648200" y="742950"/>
            <a:ext cx="4038599" cy="1885949"/>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13" name="Shape 213"/>
          <p:cNvSpPr txBox="1">
            <a:spLocks noGrp="1"/>
          </p:cNvSpPr>
          <p:nvPr>
            <p:ph type="body" idx="3"/>
          </p:nvPr>
        </p:nvSpPr>
        <p:spPr>
          <a:xfrm>
            <a:off x="457200" y="2743200"/>
            <a:ext cx="4038599" cy="1885949"/>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14" name="Shape 214"/>
          <p:cNvSpPr txBox="1">
            <a:spLocks noGrp="1"/>
          </p:cNvSpPr>
          <p:nvPr>
            <p:ph type="body" idx="4"/>
          </p:nvPr>
        </p:nvSpPr>
        <p:spPr>
          <a:xfrm>
            <a:off x="4648200" y="2743200"/>
            <a:ext cx="4038599" cy="1885949"/>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215" name="Shape 215"/>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16" name="Shape 216"/>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217" name="Shape 217"/>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2" Type="http://schemas.openxmlformats.org/officeDocument/2006/relationships/slideLayout" Target="../slideLayouts/slideLayout25.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0" Type="http://schemas.openxmlformats.org/officeDocument/2006/relationships/slideLayout" Target="../slideLayouts/slideLayout33.xml"/><Relationship Id="rId4" Type="http://schemas.openxmlformats.org/officeDocument/2006/relationships/slideLayout" Target="../slideLayouts/slideLayout27.xml"/><Relationship Id="rId9"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47982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Clr>
                <a:schemeClr val="hlink"/>
              </a:buClr>
              <a:buFont typeface="Calibri"/>
              <a:buNone/>
              <a:defRPr sz="3600" b="0" i="0" u="none" strike="noStrike" cap="none">
                <a:solidFill>
                  <a:schemeClr val="hlink"/>
                </a:solidFill>
                <a:latin typeface="Calibri"/>
                <a:ea typeface="Calibri"/>
                <a:cs typeface="Calibri"/>
                <a:sym typeface="Calibri"/>
              </a:defRPr>
            </a:lvl9pPr>
          </a:lstStyle>
          <a:p>
            <a:endParaRPr/>
          </a:p>
        </p:txBody>
      </p:sp>
      <p:sp>
        <p:nvSpPr>
          <p:cNvPr id="52" name="Shape 52"/>
          <p:cNvSpPr txBox="1">
            <a:spLocks noGrp="1"/>
          </p:cNvSpPr>
          <p:nvPr>
            <p:ph type="body" idx="1"/>
          </p:nvPr>
        </p:nvSpPr>
        <p:spPr>
          <a:xfrm>
            <a:off x="457200" y="742950"/>
            <a:ext cx="8229600" cy="3886200"/>
          </a:xfrm>
          <a:prstGeom prst="rect">
            <a:avLst/>
          </a:prstGeom>
          <a:noFill/>
          <a:ln>
            <a:noFill/>
          </a:ln>
        </p:spPr>
        <p:txBody>
          <a:bodyPr lIns="91425" tIns="91425" rIns="91425" bIns="91425" anchor="t" anchorCtr="0"/>
          <a:lstStyle>
            <a:lvl1pPr marL="342900" marR="0" lvl="0" indent="12700" algn="l" rtl="0">
              <a:lnSpc>
                <a:spcPct val="100000"/>
              </a:lnSpc>
              <a:spcBef>
                <a:spcPts val="560"/>
              </a:spcBef>
              <a:spcAft>
                <a:spcPts val="0"/>
              </a:spcAft>
              <a:buClr>
                <a:schemeClr val="hlink"/>
              </a:buClr>
              <a:buSzPct val="100000"/>
              <a:buFont typeface="Noto Sans"/>
              <a:buChar char="▪"/>
              <a:defRPr sz="2800" b="0" i="0" u="none" strike="noStrike" cap="none">
                <a:solidFill>
                  <a:schemeClr val="dk1"/>
                </a:solidFill>
                <a:latin typeface="Calibri"/>
                <a:ea typeface="Calibri"/>
                <a:cs typeface="Calibri"/>
                <a:sym typeface="Calibri"/>
              </a:defRPr>
            </a:lvl1pPr>
            <a:lvl2pPr marL="742950" marR="0" lvl="1" indent="19050" algn="l" rtl="0">
              <a:lnSpc>
                <a:spcPct val="100000"/>
              </a:lnSpc>
              <a:spcBef>
                <a:spcPts val="480"/>
              </a:spcBef>
              <a:spcAft>
                <a:spcPts val="0"/>
              </a:spcAft>
              <a:buClr>
                <a:srgbClr val="FF0000"/>
              </a:buClr>
              <a:buSzPct val="100000"/>
              <a:buFont typeface="Noto Sans"/>
              <a:buChar char="▪"/>
              <a:defRPr sz="2400" b="0" i="0" u="none" strike="noStrike" cap="none">
                <a:solidFill>
                  <a:schemeClr val="dk1"/>
                </a:solidFill>
                <a:latin typeface="Calibri"/>
                <a:ea typeface="Calibri"/>
                <a:cs typeface="Calibri"/>
                <a:sym typeface="Calibri"/>
              </a:defRPr>
            </a:lvl2pPr>
            <a:lvl3pPr marL="1143000" marR="0" lvl="2" indent="25400" algn="l" rtl="0">
              <a:lnSpc>
                <a:spcPct val="100000"/>
              </a:lnSpc>
              <a:spcBef>
                <a:spcPts val="400"/>
              </a:spcBef>
              <a:spcAft>
                <a:spcPts val="0"/>
              </a:spcAft>
              <a:buClr>
                <a:srgbClr val="00CC00"/>
              </a:buClr>
              <a:buSzPct val="100000"/>
              <a:buFont typeface="Noto Sans"/>
              <a:buChar char="▪"/>
              <a:defRPr sz="2000" b="0" i="0" u="none" strike="noStrike" cap="none">
                <a:solidFill>
                  <a:schemeClr val="dk1"/>
                </a:solidFill>
                <a:latin typeface="Calibri"/>
                <a:ea typeface="Calibri"/>
                <a:cs typeface="Calibri"/>
                <a:sym typeface="Calibri"/>
              </a:defRPr>
            </a:lvl3pPr>
            <a:lvl4pPr marL="1600200" marR="0" lvl="3"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25400" algn="l" rtl="0">
              <a:lnSpc>
                <a:spcPct val="100000"/>
              </a:lnSpc>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dt" idx="10"/>
          </p:nvPr>
        </p:nvSpPr>
        <p:spPr>
          <a:xfrm>
            <a:off x="457200" y="4767262"/>
            <a:ext cx="2133598" cy="273842"/>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rgbClr val="888888"/>
              </a:buClr>
              <a:buFont typeface="Calibri"/>
              <a:buNone/>
              <a:defRPr sz="1200" b="0" i="0" u="none" strike="noStrike" cap="none">
                <a:solidFill>
                  <a:srgbClr val="888888"/>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4" name="Shape 54"/>
          <p:cNvSpPr txBox="1">
            <a:spLocks noGrp="1"/>
          </p:cNvSpPr>
          <p:nvPr>
            <p:ph type="ftr" idx="11"/>
          </p:nvPr>
        </p:nvSpPr>
        <p:spPr>
          <a:xfrm>
            <a:off x="3124200" y="4767262"/>
            <a:ext cx="2895600" cy="273842"/>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898989"/>
              </a:buClr>
              <a:buFont typeface="Calibri"/>
              <a:buNone/>
              <a:defRPr sz="1200" b="0" i="0" u="none" strike="noStrike" cap="none">
                <a:solidFill>
                  <a:srgbClr val="898989"/>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2pPr>
            <a:lvl3pPr marL="914400" marR="0" lvl="2"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3pPr>
            <a:lvl4pPr marL="1371600" marR="0" lvl="3"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4pPr>
            <a:lvl5pPr marL="1828800" marR="0" lvl="4"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5pPr>
            <a:lvl6pPr marL="2286000" marR="0" lvl="5"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6pPr>
            <a:lvl7pPr marL="2743200" marR="0" lvl="6"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7pPr>
            <a:lvl8pPr marL="3200400" marR="0" lvl="7"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8pPr>
            <a:lvl9pPr marL="3657600" marR="0" lvl="8" indent="0" algn="l" rtl="0">
              <a:lnSpc>
                <a:spcPct val="100000"/>
              </a:lnSpc>
              <a:spcBef>
                <a:spcPts val="0"/>
              </a:spcBef>
              <a:spcAft>
                <a:spcPts val="0"/>
              </a:spcAft>
              <a:buClr>
                <a:schemeClr val="dk1"/>
              </a:buClr>
              <a:buFont typeface="Arial"/>
              <a:buNone/>
              <a:defRPr sz="1800" b="0" i="0" u="none" strike="noStrike" cap="none">
                <a:solidFill>
                  <a:schemeClr val="dk1"/>
                </a:solidFill>
                <a:latin typeface="Arial"/>
                <a:ea typeface="Arial"/>
                <a:cs typeface="Arial"/>
                <a:sym typeface="Arial"/>
              </a:defRPr>
            </a:lvl9pPr>
          </a:lstStyle>
          <a:p>
            <a:endParaRPr/>
          </a:p>
        </p:txBody>
      </p:sp>
      <p:sp>
        <p:nvSpPr>
          <p:cNvPr id="55" name="Shape 55"/>
          <p:cNvSpPr txBox="1">
            <a:spLocks noGrp="1"/>
          </p:cNvSpPr>
          <p:nvPr>
            <p:ph type="sldNum" idx="12"/>
          </p:nvPr>
        </p:nvSpPr>
        <p:spPr>
          <a:xfrm>
            <a:off x="6553200" y="4767262"/>
            <a:ext cx="2133598" cy="273842"/>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rgbClr val="888888"/>
              </a:buClr>
              <a:buSzPct val="25000"/>
              <a:buFont typeface="Calibri"/>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4"/>
        <p:cNvGrpSpPr/>
        <p:nvPr/>
      </p:nvGrpSpPr>
      <p:grpSpPr>
        <a:xfrm>
          <a:off x="0" y="0"/>
          <a:ext cx="0" cy="0"/>
          <a:chOff x="0" y="0"/>
          <a:chExt cx="0" cy="0"/>
        </a:xfrm>
      </p:grpSpPr>
      <p:sp>
        <p:nvSpPr>
          <p:cNvPr id="135" name="Shape 135"/>
          <p:cNvSpPr txBox="1">
            <a:spLocks noGrp="1"/>
          </p:cNvSpPr>
          <p:nvPr>
            <p:ph type="title"/>
          </p:nvPr>
        </p:nvSpPr>
        <p:spPr>
          <a:xfrm>
            <a:off x="457200" y="205978"/>
            <a:ext cx="8229600" cy="479821"/>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3600" b="0" i="0" u="none" strike="noStrike" cap="none">
                <a:solidFill>
                  <a:schemeClr val="hlink"/>
                </a:solidFill>
                <a:latin typeface="Calibri"/>
                <a:ea typeface="Calibri"/>
                <a:cs typeface="Calibri"/>
                <a:sym typeface="Calibri"/>
              </a:defRPr>
            </a:lvl1pPr>
            <a:lvl2pPr marL="0" marR="0" lvl="1" indent="0" algn="ctr" rtl="0">
              <a:spcBef>
                <a:spcPts val="0"/>
              </a:spcBef>
              <a:spcAft>
                <a:spcPts val="0"/>
              </a:spcAft>
              <a:buNone/>
              <a:defRPr sz="3600" b="0" i="0" u="none" strike="noStrike" cap="none">
                <a:solidFill>
                  <a:schemeClr val="hlink"/>
                </a:solidFill>
                <a:latin typeface="Calibri"/>
                <a:ea typeface="Calibri"/>
                <a:cs typeface="Calibri"/>
                <a:sym typeface="Calibri"/>
              </a:defRPr>
            </a:lvl2pPr>
            <a:lvl3pPr marL="0" marR="0" lvl="2" indent="0" algn="ctr" rtl="0">
              <a:spcBef>
                <a:spcPts val="0"/>
              </a:spcBef>
              <a:spcAft>
                <a:spcPts val="0"/>
              </a:spcAft>
              <a:buNone/>
              <a:defRPr sz="3600" b="0" i="0" u="none" strike="noStrike" cap="none">
                <a:solidFill>
                  <a:schemeClr val="hlink"/>
                </a:solidFill>
                <a:latin typeface="Calibri"/>
                <a:ea typeface="Calibri"/>
                <a:cs typeface="Calibri"/>
                <a:sym typeface="Calibri"/>
              </a:defRPr>
            </a:lvl3pPr>
            <a:lvl4pPr marL="0" marR="0" lvl="3" indent="0" algn="ctr" rtl="0">
              <a:spcBef>
                <a:spcPts val="0"/>
              </a:spcBef>
              <a:spcAft>
                <a:spcPts val="0"/>
              </a:spcAft>
              <a:buNone/>
              <a:defRPr sz="3600" b="0" i="0" u="none" strike="noStrike" cap="none">
                <a:solidFill>
                  <a:schemeClr val="hlink"/>
                </a:solidFill>
                <a:latin typeface="Calibri"/>
                <a:ea typeface="Calibri"/>
                <a:cs typeface="Calibri"/>
                <a:sym typeface="Calibri"/>
              </a:defRPr>
            </a:lvl4pPr>
            <a:lvl5pPr marL="0" marR="0" lvl="4" indent="0" algn="ctr" rtl="0">
              <a:spcBef>
                <a:spcPts val="0"/>
              </a:spcBef>
              <a:spcAft>
                <a:spcPts val="0"/>
              </a:spcAft>
              <a:buNone/>
              <a:defRPr sz="3600" b="0" i="0" u="none" strike="noStrike" cap="none">
                <a:solidFill>
                  <a:schemeClr val="hlink"/>
                </a:solidFill>
                <a:latin typeface="Calibri"/>
                <a:ea typeface="Calibri"/>
                <a:cs typeface="Calibri"/>
                <a:sym typeface="Calibri"/>
              </a:defRPr>
            </a:lvl5pPr>
            <a:lvl6pPr marL="457200" marR="0" lvl="5" indent="0" algn="ctr" rtl="0">
              <a:spcBef>
                <a:spcPts val="0"/>
              </a:spcBef>
              <a:spcAft>
                <a:spcPts val="0"/>
              </a:spcAft>
              <a:buNone/>
              <a:defRPr sz="3600" b="0" i="0" u="none" strike="noStrike" cap="none">
                <a:solidFill>
                  <a:schemeClr val="hlink"/>
                </a:solidFill>
                <a:latin typeface="Calibri"/>
                <a:ea typeface="Calibri"/>
                <a:cs typeface="Calibri"/>
                <a:sym typeface="Calibri"/>
              </a:defRPr>
            </a:lvl6pPr>
            <a:lvl7pPr marL="914400" marR="0" lvl="6" indent="0" algn="ctr" rtl="0">
              <a:spcBef>
                <a:spcPts val="0"/>
              </a:spcBef>
              <a:spcAft>
                <a:spcPts val="0"/>
              </a:spcAft>
              <a:buNone/>
              <a:defRPr sz="3600" b="0" i="0" u="none" strike="noStrike" cap="none">
                <a:solidFill>
                  <a:schemeClr val="hlink"/>
                </a:solidFill>
                <a:latin typeface="Calibri"/>
                <a:ea typeface="Calibri"/>
                <a:cs typeface="Calibri"/>
                <a:sym typeface="Calibri"/>
              </a:defRPr>
            </a:lvl7pPr>
            <a:lvl8pPr marL="1371600" marR="0" lvl="7" indent="0" algn="ctr" rtl="0">
              <a:spcBef>
                <a:spcPts val="0"/>
              </a:spcBef>
              <a:spcAft>
                <a:spcPts val="0"/>
              </a:spcAft>
              <a:buNone/>
              <a:defRPr sz="3600" b="0" i="0" u="none" strike="noStrike" cap="none">
                <a:solidFill>
                  <a:schemeClr val="hlink"/>
                </a:solidFill>
                <a:latin typeface="Calibri"/>
                <a:ea typeface="Calibri"/>
                <a:cs typeface="Calibri"/>
                <a:sym typeface="Calibri"/>
              </a:defRPr>
            </a:lvl8pPr>
            <a:lvl9pPr marL="1828800" marR="0" lvl="8" indent="0" algn="ctr" rtl="0">
              <a:spcBef>
                <a:spcPts val="0"/>
              </a:spcBef>
              <a:spcAft>
                <a:spcPts val="0"/>
              </a:spcAft>
              <a:buNone/>
              <a:defRPr sz="3600" b="0" i="0" u="none" strike="noStrike" cap="none">
                <a:solidFill>
                  <a:schemeClr val="hlink"/>
                </a:solidFill>
                <a:latin typeface="Calibri"/>
                <a:ea typeface="Calibri"/>
                <a:cs typeface="Calibri"/>
                <a:sym typeface="Calibri"/>
              </a:defRPr>
            </a:lvl9pPr>
          </a:lstStyle>
          <a:p>
            <a:endParaRPr/>
          </a:p>
        </p:txBody>
      </p:sp>
      <p:sp>
        <p:nvSpPr>
          <p:cNvPr id="136" name="Shape 136"/>
          <p:cNvSpPr txBox="1">
            <a:spLocks noGrp="1"/>
          </p:cNvSpPr>
          <p:nvPr>
            <p:ph type="body" idx="1"/>
          </p:nvPr>
        </p:nvSpPr>
        <p:spPr>
          <a:xfrm>
            <a:off x="457200" y="742950"/>
            <a:ext cx="8229600" cy="3886200"/>
          </a:xfrm>
          <a:prstGeom prst="rect">
            <a:avLst/>
          </a:prstGeom>
          <a:noFill/>
          <a:ln>
            <a:noFill/>
          </a:ln>
        </p:spPr>
        <p:txBody>
          <a:bodyPr lIns="91425" tIns="91425" rIns="91425" bIns="91425" anchor="t" anchorCtr="0"/>
          <a:lstStyle>
            <a:lvl1pPr marL="342900" marR="0" lvl="0" indent="-165100" algn="l" rtl="0">
              <a:spcBef>
                <a:spcPts val="560"/>
              </a:spcBef>
              <a:spcAft>
                <a:spcPts val="0"/>
              </a:spcAft>
              <a:buClr>
                <a:schemeClr val="hlink"/>
              </a:buClr>
              <a:buSzPct val="100000"/>
              <a:buFont typeface="Noto Sans Symbols"/>
              <a:buChar char="▪"/>
              <a:defRPr sz="2800" b="0" i="0" u="none" strike="noStrike" cap="none">
                <a:solidFill>
                  <a:schemeClr val="dk1"/>
                </a:solidFill>
                <a:latin typeface="Calibri"/>
                <a:ea typeface="Calibri"/>
                <a:cs typeface="Calibri"/>
                <a:sym typeface="Calibri"/>
              </a:defRPr>
            </a:lvl1pPr>
            <a:lvl2pPr marL="742950" marR="0" lvl="1" indent="-133350" algn="l" rtl="0">
              <a:spcBef>
                <a:spcPts val="480"/>
              </a:spcBef>
              <a:spcAft>
                <a:spcPts val="0"/>
              </a:spcAft>
              <a:buClr>
                <a:srgbClr val="FF0000"/>
              </a:buClr>
              <a:buSzPct val="100000"/>
              <a:buFont typeface="Noto Sans Symbols"/>
              <a:buChar char="▪"/>
              <a:defRPr sz="2400" b="0" i="0" u="none" strike="noStrike" cap="none">
                <a:solidFill>
                  <a:schemeClr val="dk1"/>
                </a:solidFill>
                <a:latin typeface="Calibri"/>
                <a:ea typeface="Calibri"/>
                <a:cs typeface="Calibri"/>
                <a:sym typeface="Calibri"/>
              </a:defRPr>
            </a:lvl2pPr>
            <a:lvl3pPr marL="1143000" marR="0" lvl="2" indent="-101600" algn="l" rtl="0">
              <a:spcBef>
                <a:spcPts val="400"/>
              </a:spcBef>
              <a:spcAft>
                <a:spcPts val="0"/>
              </a:spcAft>
              <a:buClr>
                <a:srgbClr val="00CC00"/>
              </a:buClr>
              <a:buSzPct val="100000"/>
              <a:buFont typeface="Noto Sans Symbols"/>
              <a:buChar char="▪"/>
              <a:defRPr sz="2000" b="0" i="0" u="none" strike="noStrike" cap="none">
                <a:solidFill>
                  <a:schemeClr val="dk1"/>
                </a:solidFill>
                <a:latin typeface="Calibri"/>
                <a:ea typeface="Calibri"/>
                <a:cs typeface="Calibri"/>
                <a:sym typeface="Calibri"/>
              </a:defRPr>
            </a:lvl3pPr>
            <a:lvl4pPr marL="1600200" marR="0" lvl="3"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spcBef>
                <a:spcPts val="400"/>
              </a:spcBef>
              <a:spcAft>
                <a:spcPts val="0"/>
              </a:spcAft>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37" name="Shape 137"/>
          <p:cNvSpPr txBox="1">
            <a:spLocks noGrp="1"/>
          </p:cNvSpPr>
          <p:nvPr>
            <p:ph type="dt" idx="10"/>
          </p:nvPr>
        </p:nvSpPr>
        <p:spPr>
          <a:xfrm>
            <a:off x="457200" y="4767262"/>
            <a:ext cx="2133599" cy="273843"/>
          </a:xfrm>
          <a:prstGeom prst="rect">
            <a:avLst/>
          </a:prstGeom>
          <a:noFill/>
          <a:ln>
            <a:noFill/>
          </a:ln>
        </p:spPr>
        <p:txBody>
          <a:bodyPr lIns="91425" tIns="91425" rIns="91425" bIns="91425" anchor="ctr" anchorCtr="0"/>
          <a:lstStyle>
            <a:lvl1pPr marL="0" marR="0" lvl="0" indent="0" algn="l" rtl="0">
              <a:spcBef>
                <a:spcPts val="0"/>
              </a:spcBef>
              <a:spcAft>
                <a:spcPts val="0"/>
              </a:spcAft>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8" name="Shape 138"/>
          <p:cNvSpPr txBox="1">
            <a:spLocks noGrp="1"/>
          </p:cNvSpPr>
          <p:nvPr>
            <p:ph type="ftr" idx="11"/>
          </p:nvPr>
        </p:nvSpPr>
        <p:spPr>
          <a:xfrm>
            <a:off x="3124200" y="4767262"/>
            <a:ext cx="2895600" cy="273843"/>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200" b="0" i="0" u="none" strike="noStrike" cap="none">
                <a:solidFill>
                  <a:srgbClr val="898989"/>
                </a:solidFill>
                <a:latin typeface="Calibri"/>
                <a:ea typeface="Calibri"/>
                <a:cs typeface="Calibri"/>
                <a:sym typeface="Calibri"/>
              </a:defRPr>
            </a:lvl1pPr>
            <a:lvl2pPr marL="457200" marR="0" lvl="1" indent="0" algn="l" rtl="0">
              <a:spcBef>
                <a:spcPts val="0"/>
              </a:spcBef>
              <a:spcAft>
                <a:spcPts val="0"/>
              </a:spcAft>
              <a:buNone/>
              <a:defRPr sz="1800" b="0" i="0" u="none" strike="noStrike" cap="none">
                <a:solidFill>
                  <a:schemeClr val="dk1"/>
                </a:solidFill>
                <a:latin typeface="Arial"/>
                <a:ea typeface="Arial"/>
                <a:cs typeface="Arial"/>
                <a:sym typeface="Arial"/>
              </a:defRPr>
            </a:lvl2pPr>
            <a:lvl3pPr marL="914400" marR="0" lvl="2" indent="0" algn="l" rtl="0">
              <a:spcBef>
                <a:spcPts val="0"/>
              </a:spcBef>
              <a:spcAft>
                <a:spcPts val="0"/>
              </a:spcAft>
              <a:buNone/>
              <a:defRPr sz="1800" b="0" i="0" u="none" strike="noStrike" cap="none">
                <a:solidFill>
                  <a:schemeClr val="dk1"/>
                </a:solidFill>
                <a:latin typeface="Arial"/>
                <a:ea typeface="Arial"/>
                <a:cs typeface="Arial"/>
                <a:sym typeface="Arial"/>
              </a:defRPr>
            </a:lvl3pPr>
            <a:lvl4pPr marL="1371600" marR="0" lvl="3" indent="0" algn="l" rtl="0">
              <a:spcBef>
                <a:spcPts val="0"/>
              </a:spcBef>
              <a:spcAft>
                <a:spcPts val="0"/>
              </a:spcAft>
              <a:buNone/>
              <a:defRPr sz="1800" b="0" i="0" u="none" strike="noStrike" cap="none">
                <a:solidFill>
                  <a:schemeClr val="dk1"/>
                </a:solidFill>
                <a:latin typeface="Arial"/>
                <a:ea typeface="Arial"/>
                <a:cs typeface="Arial"/>
                <a:sym typeface="Arial"/>
              </a:defRPr>
            </a:lvl4pPr>
            <a:lvl5pPr marL="1828800" marR="0" lvl="4" indent="0" algn="l" rtl="0">
              <a:spcBef>
                <a:spcPts val="0"/>
              </a:spcBef>
              <a:spcAft>
                <a:spcPts val="0"/>
              </a:spcAft>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a:p>
        </p:txBody>
      </p:sp>
      <p:sp>
        <p:nvSpPr>
          <p:cNvPr id="139" name="Shape 139"/>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200" b="0" i="0" u="none" strike="noStrike" cap="none">
                <a:solidFill>
                  <a:srgbClr val="888888"/>
                </a:solidFill>
                <a:latin typeface="Calibri"/>
                <a:ea typeface="Calibri"/>
                <a:cs typeface="Calibri"/>
                <a:sym typeface="Calibri"/>
              </a:rPr>
              <a:t>‹#›</a:t>
            </a:fld>
            <a:endParaRPr lang="en"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 id="2147483673" r:id="rId3"/>
    <p:sldLayoutId id="2147483674"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hyperlink" Target="http://markets.businessinsider.com/news/stocks/teslas-market-cap-passes-gm-201" TargetMode="External"/><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5.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5.xml"/><Relationship Id="rId4" Type="http://schemas.openxmlformats.org/officeDocument/2006/relationships/comments" Target="../comments/comment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25.xml"/><Relationship Id="rId1" Type="http://schemas.openxmlformats.org/officeDocument/2006/relationships/tags" Target="../tags/tag1.xml"/><Relationship Id="rId5" Type="http://schemas.openxmlformats.org/officeDocument/2006/relationships/chart" Target="../charts/chart2.xml"/><Relationship Id="rId4" Type="http://schemas.openxmlformats.org/officeDocument/2006/relationships/chart" Target="../charts/char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2.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hyperlink" Target="http://www.telegraph.co.uk/news/worldnews/northamerica/usa/11505566/Elon-Musks-1bn-tweet-news-of-secret-product-line-sees-Tesla-shares-soar.html" TargetMode="Externa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8.png"/><Relationship Id="rId5" Type="http://schemas.openxmlformats.org/officeDocument/2006/relationships/hyperlink" Target="https://github.com/mpatnam/CSCIE63-Project" TargetMode="External"/><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8" Type="http://schemas.openxmlformats.org/officeDocument/2006/relationships/hyperlink" Target="http://www3.nd.edu/~mcdonald/World_Lists.html" TargetMode="External"/><Relationship Id="rId3" Type="http://schemas.openxmlformats.org/officeDocument/2006/relationships/slideLayout" Target="../slideLayouts/slideLayout25.xml"/><Relationship Id="rId7" Type="http://schemas.openxmlformats.org/officeDocument/2006/relationships/hyperlink" Target="https://finance.yahoo.com/quote/AAPL/history?period1=1488344400&amp;period2=1493524800&amp;interval=1d&amp;filter=history&amp;frequency=1d" TargetMode="Externa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hyperlink" Target="https://stocktwits.com/developers/docs" TargetMode="External"/><Relationship Id="rId11" Type="http://schemas.openxmlformats.org/officeDocument/2006/relationships/image" Target="../media/image2.png"/><Relationship Id="rId5" Type="http://schemas.openxmlformats.org/officeDocument/2006/relationships/hyperlink" Target="http://www.investopedia.com/articles/markets/021316/most-followed-stocks-stocktwits-nflx-fb.asp" TargetMode="External"/><Relationship Id="rId10" Type="http://schemas.openxmlformats.org/officeDocument/2006/relationships/hyperlink" Target="https://www.tensorflow.org/api_docs/python/" TargetMode="External"/><Relationship Id="rId4" Type="http://schemas.openxmlformats.org/officeDocument/2006/relationships/notesSlide" Target="../notesSlides/notesSlide24.xml"/><Relationship Id="rId9" Type="http://schemas.openxmlformats.org/officeDocument/2006/relationships/hyperlink" Target="http://www.wjh.harvard.edu/~insuirer/spreadsheet_guide.htm"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5.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hyperlink" Target="http://www.latimes.com/business/la-fi-agenda-trump-tweets-stocks-20170116-story.html" TargetMode="Externa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hyperlink" Target="www.StockTwits.com" TargetMode="Externa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hyperlink" Target="https://stocktwits.com/developers/docs" TargetMode="External"/><Relationship Id="rId3" Type="http://schemas.openxmlformats.org/officeDocument/2006/relationships/slideLayout" Target="../slideLayouts/slideLayout25.xml"/><Relationship Id="rId7" Type="http://schemas.openxmlformats.org/officeDocument/2006/relationships/hyperlink" Target="https://www.bloomberg.com/professional/support/api-library/" TargetMode="Externa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finance.yahoo.com/quote/AAPL/history?period1=1488344400&amp;period2=1493524800&amp;interval=1d&amp;filter=history&amp;frequency=1d" TargetMode="External"/><Relationship Id="rId5" Type="http://schemas.openxmlformats.org/officeDocument/2006/relationships/hyperlink" Target="https://api.stocktwits.com/api/2/streams/symbol/AAPL.json" TargetMode="External"/><Relationship Id="rId4" Type="http://schemas.openxmlformats.org/officeDocument/2006/relationships/notesSlide" Target="../notesSlides/notesSlide9.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600" b="1" i="0" u="none" strike="noStrike" cap="none">
                <a:solidFill>
                  <a:srgbClr val="888888"/>
                </a:solidFill>
                <a:latin typeface="Calibri"/>
                <a:ea typeface="Calibri"/>
                <a:cs typeface="Calibri"/>
                <a:sym typeface="Calibri"/>
              </a:rPr>
              <a:t>1</a:t>
            </a:fld>
            <a:endParaRPr lang="en" sz="1600" b="1" i="0" u="none" strike="noStrike" cap="none">
              <a:solidFill>
                <a:srgbClr val="888888"/>
              </a:solidFill>
              <a:latin typeface="Calibri"/>
              <a:ea typeface="Calibri"/>
              <a:cs typeface="Calibri"/>
              <a:sym typeface="Calibri"/>
            </a:endParaRPr>
          </a:p>
        </p:txBody>
      </p:sp>
      <p:sp>
        <p:nvSpPr>
          <p:cNvPr id="224" name="Shape 224"/>
          <p:cNvSpPr txBox="1">
            <a:spLocks noGrp="1"/>
          </p:cNvSpPr>
          <p:nvPr>
            <p:ph type="ctrTitle"/>
          </p:nvPr>
        </p:nvSpPr>
        <p:spPr>
          <a:xfrm>
            <a:off x="647700" y="914400"/>
            <a:ext cx="7772400" cy="13716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br>
              <a:rPr lang="en" sz="3200" b="0" i="0" u="none" strike="noStrike" cap="none" dirty="0">
                <a:solidFill>
                  <a:schemeClr val="hlink"/>
                </a:solidFill>
                <a:latin typeface="Calibri"/>
                <a:ea typeface="Calibri"/>
                <a:cs typeface="Calibri"/>
                <a:sym typeface="Calibri"/>
              </a:rPr>
            </a:br>
            <a:r>
              <a:rPr lang="en" sz="2400" b="0" i="0" u="none" strike="noStrike" cap="none" dirty="0">
                <a:solidFill>
                  <a:schemeClr val="hlink"/>
                </a:solidFill>
                <a:latin typeface="Calibri"/>
                <a:ea typeface="Calibri"/>
                <a:cs typeface="Calibri"/>
                <a:sym typeface="Calibri"/>
              </a:rPr>
              <a:t>Final Project</a:t>
            </a:r>
            <a:br>
              <a:rPr lang="en" sz="3200" b="0" i="0" u="none" strike="noStrike" cap="none" dirty="0">
                <a:solidFill>
                  <a:schemeClr val="hlink"/>
                </a:solidFill>
                <a:latin typeface="Calibri"/>
                <a:ea typeface="Calibri"/>
                <a:cs typeface="Calibri"/>
                <a:sym typeface="Calibri"/>
              </a:rPr>
            </a:br>
            <a:r>
              <a:rPr lang="en" sz="3200" b="0" i="0" u="none" strike="noStrike" cap="none" dirty="0">
                <a:solidFill>
                  <a:schemeClr val="hlink"/>
                </a:solidFill>
                <a:latin typeface="Calibri"/>
                <a:ea typeface="Calibri"/>
                <a:cs typeface="Calibri"/>
                <a:sym typeface="Calibri"/>
              </a:rPr>
              <a:t> </a:t>
            </a:r>
            <a:r>
              <a:rPr lang="en" sz="3200" dirty="0"/>
              <a:t>Spark near real-time sentiment analysis</a:t>
            </a:r>
            <a:br>
              <a:rPr lang="en" sz="3200" b="1" i="0" u="none" strike="noStrike" cap="none" dirty="0">
                <a:solidFill>
                  <a:schemeClr val="hlink"/>
                </a:solidFill>
                <a:latin typeface="Calibri"/>
                <a:ea typeface="Calibri"/>
                <a:cs typeface="Calibri"/>
                <a:sym typeface="Calibri"/>
              </a:rPr>
            </a:br>
            <a:br>
              <a:rPr lang="en" sz="3200" b="1" i="0" u="none" strike="noStrike" cap="none" dirty="0">
                <a:solidFill>
                  <a:schemeClr val="hlink"/>
                </a:solidFill>
                <a:latin typeface="Calibri"/>
                <a:ea typeface="Calibri"/>
                <a:cs typeface="Calibri"/>
                <a:sym typeface="Calibri"/>
              </a:rPr>
            </a:br>
            <a:endParaRPr lang="en" sz="3200" b="1" i="0" u="none" strike="noStrike" cap="none" dirty="0">
              <a:solidFill>
                <a:schemeClr val="hlink"/>
              </a:solidFill>
              <a:latin typeface="Calibri"/>
              <a:ea typeface="Calibri"/>
              <a:cs typeface="Calibri"/>
              <a:sym typeface="Calibri"/>
            </a:endParaRPr>
          </a:p>
        </p:txBody>
      </p:sp>
      <p:sp>
        <p:nvSpPr>
          <p:cNvPr id="225" name="Shape 225"/>
          <p:cNvSpPr txBox="1">
            <a:spLocks noGrp="1"/>
          </p:cNvSpPr>
          <p:nvPr>
            <p:ph type="subTitle" idx="1"/>
          </p:nvPr>
        </p:nvSpPr>
        <p:spPr>
          <a:xfrm>
            <a:off x="1333500" y="1828800"/>
            <a:ext cx="6400799" cy="457199"/>
          </a:xfrm>
          <a:prstGeom prst="rect">
            <a:avLst/>
          </a:prstGeom>
          <a:noFill/>
          <a:ln>
            <a:noFill/>
          </a:ln>
        </p:spPr>
        <p:txBody>
          <a:bodyPr lIns="91425" tIns="45700" rIns="91425" bIns="45700" anchor="t" anchorCtr="0">
            <a:noAutofit/>
          </a:bodyPr>
          <a:lstStyle/>
          <a:p>
            <a:pPr marL="0" marR="0" lvl="0" indent="0" algn="ctr" rtl="0">
              <a:spcBef>
                <a:spcPts val="0"/>
              </a:spcBef>
              <a:spcAft>
                <a:spcPts val="0"/>
              </a:spcAft>
              <a:buClr>
                <a:schemeClr val="hlink"/>
              </a:buClr>
              <a:buSzPct val="25000"/>
              <a:buFont typeface="Noto Sans Symbols"/>
              <a:buNone/>
            </a:pPr>
            <a:r>
              <a:rPr lang="en" sz="1800">
                <a:solidFill>
                  <a:srgbClr val="17365D"/>
                </a:solidFill>
              </a:rPr>
              <a:t>CN Chen, Mohan K. Patnam, Bruno Janota</a:t>
            </a:r>
          </a:p>
          <a:p>
            <a:pPr marL="0" marR="0" lvl="0" indent="0" algn="ctr" rtl="0">
              <a:spcBef>
                <a:spcPts val="480"/>
              </a:spcBef>
              <a:spcAft>
                <a:spcPts val="0"/>
              </a:spcAft>
              <a:buClr>
                <a:schemeClr val="hlink"/>
              </a:buClr>
              <a:buSzPct val="25000"/>
              <a:buFont typeface="Noto Sans Symbols"/>
              <a:buNone/>
            </a:pPr>
            <a:endParaRPr sz="2400" b="1" i="0" u="none" strike="noStrike" cap="none">
              <a:solidFill>
                <a:srgbClr val="494429"/>
              </a:solidFill>
              <a:latin typeface="Calibri"/>
              <a:ea typeface="Calibri"/>
              <a:cs typeface="Calibri"/>
              <a:sym typeface="Calibri"/>
            </a:endParaRPr>
          </a:p>
        </p:txBody>
      </p:sp>
      <p:sp>
        <p:nvSpPr>
          <p:cNvPr id="226" name="Shape 226"/>
          <p:cNvSpPr txBox="1">
            <a:spLocks noGrp="1"/>
          </p:cNvSpPr>
          <p:nvPr>
            <p:ph type="ftr" idx="11"/>
          </p:nvPr>
        </p:nvSpPr>
        <p:spPr>
          <a:xfrm>
            <a:off x="3124200" y="4767262"/>
            <a:ext cx="2895600" cy="273843"/>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rgbClr val="898989"/>
              </a:buClr>
              <a:buSzPct val="25000"/>
              <a:buFont typeface="Noto Sans Symbols"/>
              <a:buNone/>
            </a:pPr>
            <a:r>
              <a:rPr lang="en"/>
              <a:t>CN Chen, Mohan Patnam, Bruno Janota</a:t>
            </a:r>
          </a:p>
        </p:txBody>
      </p:sp>
      <p:pic>
        <p:nvPicPr>
          <p:cNvPr id="227" name="Shape 227"/>
          <p:cNvPicPr preferRelativeResize="0"/>
          <p:nvPr/>
        </p:nvPicPr>
        <p:blipFill rotWithShape="1">
          <a:blip r:embed="rId5">
            <a:alphaModFix/>
          </a:blip>
          <a:srcRect/>
          <a:stretch/>
        </p:blipFill>
        <p:spPr>
          <a:xfrm>
            <a:off x="3959225" y="2571750"/>
            <a:ext cx="857250" cy="857250"/>
          </a:xfrm>
          <a:prstGeom prst="rect">
            <a:avLst/>
          </a:prstGeom>
          <a:noFill/>
          <a:ln>
            <a:noFill/>
          </a:ln>
        </p:spPr>
      </p:pic>
      <p:sp>
        <p:nvSpPr>
          <p:cNvPr id="228" name="Shape 228"/>
          <p:cNvSpPr txBox="1"/>
          <p:nvPr/>
        </p:nvSpPr>
        <p:spPr>
          <a:xfrm>
            <a:off x="2055813" y="3771900"/>
            <a:ext cx="4949825" cy="900112"/>
          </a:xfrm>
          <a:prstGeom prst="rect">
            <a:avLst/>
          </a:prstGeom>
          <a:noFill/>
          <a:ln>
            <a:noFill/>
          </a:ln>
        </p:spPr>
        <p:txBody>
          <a:bodyPr lIns="91425" tIns="45700" rIns="91425" bIns="45700" anchor="t" anchorCtr="0">
            <a:noAutofit/>
          </a:bodyPr>
          <a:lstStyle/>
          <a:p>
            <a:pPr marL="0" marR="0" lvl="0" indent="0" algn="ctr" rtl="0">
              <a:spcBef>
                <a:spcPts val="0"/>
              </a:spcBef>
              <a:spcAft>
                <a:spcPts val="0"/>
              </a:spcAft>
              <a:buSzPct val="25000"/>
              <a:buNone/>
            </a:pPr>
            <a:r>
              <a:rPr lang="en" sz="1800" b="0" i="0" u="none" strike="noStrike" cap="none">
                <a:solidFill>
                  <a:srgbClr val="494429"/>
                </a:solidFill>
                <a:latin typeface="Arial"/>
                <a:ea typeface="Arial"/>
                <a:cs typeface="Arial"/>
                <a:sym typeface="Arial"/>
              </a:rPr>
              <a:t>CSCI E-63 Big Data Analytics</a:t>
            </a:r>
          </a:p>
          <a:p>
            <a:pPr marL="0" marR="0" lvl="0" indent="0" algn="ctr" rtl="0">
              <a:spcBef>
                <a:spcPts val="0"/>
              </a:spcBef>
              <a:spcAft>
                <a:spcPts val="0"/>
              </a:spcAft>
              <a:buSzPct val="25000"/>
              <a:buNone/>
            </a:pPr>
            <a:r>
              <a:rPr lang="en" sz="1800" b="1" i="0" u="none" strike="noStrike" cap="none">
                <a:solidFill>
                  <a:srgbClr val="494429"/>
                </a:solidFill>
                <a:latin typeface="Arial"/>
                <a:ea typeface="Arial"/>
                <a:cs typeface="Arial"/>
                <a:sym typeface="Arial"/>
              </a:rPr>
              <a:t>Harvard University Extension School</a:t>
            </a:r>
          </a:p>
          <a:p>
            <a:pPr marL="0" marR="0" lvl="0" indent="0" algn="ctr" rtl="0">
              <a:spcBef>
                <a:spcPts val="0"/>
              </a:spcBef>
              <a:spcAft>
                <a:spcPts val="0"/>
              </a:spcAft>
              <a:buSzPct val="25000"/>
              <a:buNone/>
            </a:pPr>
            <a:r>
              <a:rPr lang="en" sz="1600" b="0" i="0" u="none" strike="noStrike" cap="none">
                <a:solidFill>
                  <a:srgbClr val="494429"/>
                </a:solidFill>
                <a:latin typeface="Arial"/>
                <a:ea typeface="Arial"/>
                <a:cs typeface="Arial"/>
                <a:sym typeface="Arial"/>
              </a:rPr>
              <a:t>Prof. Zoran B. Djordjević</a:t>
            </a:r>
          </a:p>
          <a:p>
            <a:pPr marL="0" marR="0" lvl="0" indent="0" algn="ctr" rtl="0">
              <a:spcBef>
                <a:spcPts val="0"/>
              </a:spcBef>
              <a:spcAft>
                <a:spcPts val="0"/>
              </a:spcAft>
              <a:buNone/>
            </a:pPr>
            <a:endParaRPr sz="1800" b="0" i="0" u="none" strike="noStrike" cap="none">
              <a:solidFill>
                <a:schemeClr val="dk1"/>
              </a:solidFill>
              <a:latin typeface="Arial"/>
              <a:ea typeface="Arial"/>
              <a:cs typeface="Arial"/>
              <a:sym typeface="Aria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8112"/>
    </mc:Choice>
    <mc:Fallback xmlns="">
      <p:transition spd="slow" advTm="38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rtl="0">
              <a:spcBef>
                <a:spcPts val="0"/>
              </a:spcBef>
              <a:buNone/>
            </a:pPr>
            <a:r>
              <a:rPr lang="en"/>
              <a:t>Tweet Preprocessing (1 of 2)</a:t>
            </a:r>
          </a:p>
        </p:txBody>
      </p:sp>
      <p:sp>
        <p:nvSpPr>
          <p:cNvPr id="289" name="Shape 289"/>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marL="457200" lvl="0" indent="-381000" rtl="0">
              <a:spcBef>
                <a:spcPts val="0"/>
              </a:spcBef>
              <a:buClr>
                <a:schemeClr val="hlink"/>
              </a:buClr>
              <a:buSzPct val="100000"/>
              <a:buFont typeface="Noto Sans"/>
            </a:pPr>
            <a:r>
              <a:rPr lang="en" sz="2400"/>
              <a:t>Several preprocessing steps were executed:</a:t>
            </a:r>
          </a:p>
          <a:p>
            <a:pPr marL="914400" lvl="1" indent="-355600" rtl="0">
              <a:spcBef>
                <a:spcPts val="0"/>
              </a:spcBef>
              <a:buSzPct val="100000"/>
              <a:buFont typeface="Noto Sans"/>
            </a:pPr>
            <a:r>
              <a:rPr lang="en" sz="2000"/>
              <a:t>Remove stop words using NLTK corpus</a:t>
            </a:r>
          </a:p>
          <a:p>
            <a:pPr marL="914400" lvl="1" indent="-355600" rtl="0">
              <a:spcBef>
                <a:spcPts val="0"/>
              </a:spcBef>
              <a:buSzPct val="100000"/>
              <a:buFont typeface="Noto Sans"/>
            </a:pPr>
            <a:r>
              <a:rPr lang="en" sz="2000"/>
              <a:t>Remove other non-essential words (hyperlinks, @mentions, punctuation)</a:t>
            </a:r>
          </a:p>
          <a:p>
            <a:pPr marL="914400" lvl="1" indent="-355600" rtl="0">
              <a:spcBef>
                <a:spcPts val="0"/>
              </a:spcBef>
              <a:buSzPct val="100000"/>
              <a:buFont typeface="Noto Sans"/>
            </a:pPr>
            <a:r>
              <a:rPr lang="en" sz="2000"/>
              <a:t>Tag remaining words for part-of-speech and only keep nouns, verbs, and adjectives using NLTK Perceptron Tagger</a:t>
            </a:r>
          </a:p>
          <a:p>
            <a:pPr marL="914400" lvl="1" indent="-355600" rtl="0">
              <a:spcBef>
                <a:spcPts val="0"/>
              </a:spcBef>
              <a:buSzPct val="100000"/>
              <a:buFont typeface="Noto Sans"/>
            </a:pPr>
            <a:r>
              <a:rPr lang="en" sz="2000"/>
              <a:t>Lemmatize remaining words to reduce dimensionality using NLTK WordNetLemmatizer </a:t>
            </a:r>
          </a:p>
          <a:p>
            <a:pPr marL="914400" lvl="1" indent="-355600" rtl="0">
              <a:spcBef>
                <a:spcPts val="0"/>
              </a:spcBef>
              <a:buSzPct val="100000"/>
              <a:buFont typeface="Noto Sans"/>
            </a:pPr>
            <a:r>
              <a:rPr lang="en" sz="2000"/>
              <a:t>Drop duplicates</a:t>
            </a:r>
          </a:p>
          <a:p>
            <a:pPr marL="0" lvl="0" indent="0" rtl="0">
              <a:spcBef>
                <a:spcPts val="0"/>
              </a:spcBef>
              <a:buNone/>
            </a:pPr>
            <a:endParaRPr sz="2400"/>
          </a:p>
          <a:p>
            <a:pPr lvl="0" algn="ctr" rtl="0">
              <a:spcBef>
                <a:spcPts val="0"/>
              </a:spcBef>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advTm="109662"/>
    </mc:Choice>
    <mc:Fallback xmlns="">
      <p:transition spd="slow" advTm="109662"/>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Shape 294"/>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Tweet Preprocessing (2 of 2)</a:t>
            </a:r>
          </a:p>
        </p:txBody>
      </p:sp>
      <p:sp>
        <p:nvSpPr>
          <p:cNvPr id="295" name="Shape 295"/>
          <p:cNvSpPr txBox="1"/>
          <p:nvPr/>
        </p:nvSpPr>
        <p:spPr>
          <a:xfrm>
            <a:off x="457200" y="3805625"/>
            <a:ext cx="8184300" cy="8280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lvl="0" algn="ctr" rtl="0">
              <a:spcBef>
                <a:spcPts val="360"/>
              </a:spcBef>
              <a:buClr>
                <a:schemeClr val="dk1"/>
              </a:buClr>
              <a:buSzPct val="61111"/>
              <a:buFont typeface="Arial"/>
              <a:buNone/>
            </a:pPr>
            <a:r>
              <a:rPr lang="en" sz="1800">
                <a:solidFill>
                  <a:schemeClr val="dk1"/>
                </a:solidFill>
                <a:latin typeface="Calibri"/>
                <a:ea typeface="Calibri"/>
                <a:cs typeface="Calibri"/>
                <a:sym typeface="Calibri"/>
              </a:rPr>
              <a:t>tsla volume today insane short cover bull buy sign good thing come news stock teslas market cap pass</a:t>
            </a:r>
          </a:p>
        </p:txBody>
      </p:sp>
      <p:sp>
        <p:nvSpPr>
          <p:cNvPr id="296" name="Shape 296"/>
          <p:cNvSpPr/>
          <p:nvPr/>
        </p:nvSpPr>
        <p:spPr>
          <a:xfrm rot="5400000">
            <a:off x="4178700" y="2901525"/>
            <a:ext cx="786600" cy="537000"/>
          </a:xfrm>
          <a:prstGeom prst="rightArrow">
            <a:avLst>
              <a:gd name="adj1" fmla="val 50000"/>
              <a:gd name="adj2" fmla="val 48193"/>
            </a:avLst>
          </a:prstGeom>
          <a:solidFill>
            <a:schemeClr val="lt2"/>
          </a:solid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7" name="Shape 297"/>
          <p:cNvSpPr txBox="1"/>
          <p:nvPr/>
        </p:nvSpPr>
        <p:spPr>
          <a:xfrm>
            <a:off x="457200" y="1314325"/>
            <a:ext cx="8184300" cy="1220100"/>
          </a:xfrm>
          <a:prstGeom prst="rect">
            <a:avLst/>
          </a:prstGeom>
          <a:noFill/>
          <a:ln w="19050" cap="flat" cmpd="sng">
            <a:solidFill>
              <a:srgbClr val="000000"/>
            </a:solidFill>
            <a:prstDash val="solid"/>
            <a:round/>
            <a:headEnd type="none" w="med" len="med"/>
            <a:tailEnd type="none" w="med" len="med"/>
          </a:ln>
        </p:spPr>
        <p:txBody>
          <a:bodyPr lIns="91425" tIns="91425" rIns="91425" bIns="91425" anchor="t" anchorCtr="0">
            <a:noAutofit/>
          </a:bodyPr>
          <a:lstStyle/>
          <a:p>
            <a:pPr marL="342900" lvl="0" indent="-228600" algn="ctr" rtl="0">
              <a:spcBef>
                <a:spcPts val="360"/>
              </a:spcBef>
              <a:buNone/>
            </a:pPr>
            <a:r>
              <a:rPr lang="en" sz="2000">
                <a:solidFill>
                  <a:schemeClr val="dk1"/>
                </a:solidFill>
                <a:latin typeface="Calibri"/>
                <a:ea typeface="Calibri"/>
                <a:cs typeface="Calibri"/>
                <a:sym typeface="Calibri"/>
              </a:rPr>
              <a:t>$TSLA The volume today is insane! Shorts are covering and Bulls are buying!</a:t>
            </a:r>
          </a:p>
          <a:p>
            <a:pPr marL="342900" lvl="0" indent="-228600" algn="ctr" rtl="0">
              <a:spcBef>
                <a:spcPts val="360"/>
              </a:spcBef>
              <a:buNone/>
            </a:pPr>
            <a:r>
              <a:rPr lang="en" sz="2000">
                <a:solidFill>
                  <a:schemeClr val="dk1"/>
                </a:solidFill>
                <a:latin typeface="Calibri"/>
                <a:ea typeface="Calibri"/>
                <a:cs typeface="Calibri"/>
                <a:sym typeface="Calibri"/>
              </a:rPr>
              <a:t>This is a sign of good things to come! </a:t>
            </a:r>
            <a:r>
              <a:rPr lang="en" sz="2000">
                <a:solidFill>
                  <a:schemeClr val="dk1"/>
                </a:solidFill>
                <a:latin typeface="Calibri"/>
                <a:ea typeface="Calibri"/>
                <a:cs typeface="Calibri"/>
                <a:sym typeface="Calibri"/>
                <a:hlinkClick r:id="rId3"/>
              </a:rPr>
              <a:t>http://markets.businessinsider.com/</a:t>
            </a:r>
          </a:p>
          <a:p>
            <a:pPr marL="342900" lvl="0" indent="-228600" algn="ctr" rtl="0">
              <a:spcBef>
                <a:spcPts val="360"/>
              </a:spcBef>
              <a:buNone/>
            </a:pPr>
            <a:r>
              <a:rPr lang="en" sz="2000">
                <a:solidFill>
                  <a:schemeClr val="dk1"/>
                </a:solidFill>
                <a:latin typeface="Calibri"/>
                <a:ea typeface="Calibri"/>
                <a:cs typeface="Calibri"/>
                <a:sym typeface="Calibri"/>
                <a:hlinkClick r:id="rId3"/>
              </a:rPr>
              <a:t>news/stocks/teslas-market-cap-passes-gm-201</a:t>
            </a:r>
            <a:r>
              <a:rPr lang="en" sz="2000">
                <a:solidFill>
                  <a:schemeClr val="dk1"/>
                </a:solidFill>
                <a:latin typeface="Calibri"/>
                <a:ea typeface="Calibri"/>
                <a:cs typeface="Calibri"/>
                <a:sym typeface="Calibri"/>
              </a:rPr>
              <a:t>-4-1001895672</a:t>
            </a:r>
          </a:p>
        </p:txBody>
      </p:sp>
      <p:sp>
        <p:nvSpPr>
          <p:cNvPr id="298" name="Shape 298"/>
          <p:cNvSpPr txBox="1"/>
          <p:nvPr/>
        </p:nvSpPr>
        <p:spPr>
          <a:xfrm>
            <a:off x="457200" y="777325"/>
            <a:ext cx="1956000" cy="537000"/>
          </a:xfrm>
          <a:prstGeom prst="rect">
            <a:avLst/>
          </a:prstGeom>
          <a:noFill/>
          <a:ln>
            <a:noFill/>
          </a:ln>
        </p:spPr>
        <p:txBody>
          <a:bodyPr lIns="91425" tIns="91425" rIns="91425" bIns="91425" anchor="t" anchorCtr="0">
            <a:noAutofit/>
          </a:bodyPr>
          <a:lstStyle/>
          <a:p>
            <a:pPr lvl="0">
              <a:spcBef>
                <a:spcPts val="0"/>
              </a:spcBef>
              <a:buNone/>
            </a:pPr>
            <a:r>
              <a:rPr lang="en" sz="2400"/>
              <a:t>Before:</a:t>
            </a:r>
          </a:p>
        </p:txBody>
      </p:sp>
      <p:sp>
        <p:nvSpPr>
          <p:cNvPr id="299" name="Shape 299"/>
          <p:cNvSpPr txBox="1"/>
          <p:nvPr/>
        </p:nvSpPr>
        <p:spPr>
          <a:xfrm>
            <a:off x="457200" y="3268625"/>
            <a:ext cx="1956000" cy="537000"/>
          </a:xfrm>
          <a:prstGeom prst="rect">
            <a:avLst/>
          </a:prstGeom>
          <a:noFill/>
          <a:ln>
            <a:noFill/>
          </a:ln>
        </p:spPr>
        <p:txBody>
          <a:bodyPr lIns="91425" tIns="91425" rIns="91425" bIns="91425" anchor="t" anchorCtr="0">
            <a:noAutofit/>
          </a:bodyPr>
          <a:lstStyle/>
          <a:p>
            <a:pPr lvl="0" rtl="0">
              <a:spcBef>
                <a:spcPts val="0"/>
              </a:spcBef>
              <a:buNone/>
            </a:pPr>
            <a:r>
              <a:rPr lang="en" sz="2400"/>
              <a:t>After:</a:t>
            </a:r>
          </a:p>
        </p:txBody>
      </p:sp>
    </p:spTree>
  </p:cSld>
  <p:clrMapOvr>
    <a:masterClrMapping/>
  </p:clrMapOvr>
  <mc:AlternateContent xmlns:mc="http://schemas.openxmlformats.org/markup-compatibility/2006" xmlns:p14="http://schemas.microsoft.com/office/powerpoint/2010/main">
    <mc:Choice Requires="p14">
      <p:transition spd="slow" p14:dur="2000" advTm="32957"/>
    </mc:Choice>
    <mc:Fallback xmlns="">
      <p:transition spd="slow" advTm="3295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Bag-of-Words Sentiment Analysis</a:t>
            </a:r>
          </a:p>
        </p:txBody>
      </p:sp>
      <p:sp>
        <p:nvSpPr>
          <p:cNvPr id="305" name="Shape 305"/>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rtl="0">
              <a:spcBef>
                <a:spcPts val="0"/>
              </a:spcBef>
              <a:buSzPct val="100000"/>
            </a:pPr>
            <a:r>
              <a:rPr lang="en" sz="2400"/>
              <a:t>Dictionary Sources</a:t>
            </a:r>
          </a:p>
          <a:p>
            <a:pPr lvl="1" rtl="0">
              <a:spcBef>
                <a:spcPts val="0"/>
              </a:spcBef>
            </a:pPr>
            <a:r>
              <a:rPr lang="en"/>
              <a:t>LoughranMcDonald Financial Dictionary (354 pos words / 2,355 neg words)</a:t>
            </a:r>
          </a:p>
          <a:p>
            <a:pPr lvl="1" rtl="0">
              <a:spcBef>
                <a:spcPts val="0"/>
              </a:spcBef>
            </a:pPr>
            <a:r>
              <a:rPr lang="en"/>
              <a:t>Harvard IV-4 Dictionary (1,637 pos words / 2,006 neg words)</a:t>
            </a:r>
          </a:p>
          <a:p>
            <a:pPr marL="0" lvl="0" indent="0" rtl="0">
              <a:spcBef>
                <a:spcPts val="0"/>
              </a:spcBef>
              <a:buNone/>
            </a:pPr>
            <a:endParaRPr/>
          </a:p>
        </p:txBody>
      </p:sp>
      <p:pic>
        <p:nvPicPr>
          <p:cNvPr id="306" name="Shape 306" descr="Screen Shot 2017-05-08 at 4.20.20 PM.png"/>
          <p:cNvPicPr preferRelativeResize="0"/>
          <p:nvPr/>
        </p:nvPicPr>
        <p:blipFill rotWithShape="1">
          <a:blip r:embed="rId3">
            <a:alphaModFix/>
          </a:blip>
          <a:srcRect l="1124" r="1133"/>
          <a:stretch/>
        </p:blipFill>
        <p:spPr>
          <a:xfrm>
            <a:off x="1531687" y="1732553"/>
            <a:ext cx="6080627" cy="3311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89836"/>
    </mc:Choice>
    <mc:Fallback xmlns="">
      <p:transition spd="slow" advTm="89836"/>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Shape 311"/>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Confusion Matrices</a:t>
            </a:r>
          </a:p>
        </p:txBody>
      </p:sp>
      <p:sp>
        <p:nvSpPr>
          <p:cNvPr id="312" name="Shape 312"/>
          <p:cNvSpPr txBox="1"/>
          <p:nvPr/>
        </p:nvSpPr>
        <p:spPr>
          <a:xfrm>
            <a:off x="1380500" y="4491050"/>
            <a:ext cx="2009100" cy="691200"/>
          </a:xfrm>
          <a:prstGeom prst="rect">
            <a:avLst/>
          </a:prstGeom>
          <a:noFill/>
          <a:ln>
            <a:noFill/>
          </a:ln>
        </p:spPr>
        <p:txBody>
          <a:bodyPr lIns="91425" tIns="91425" rIns="91425" bIns="91425" anchor="t" anchorCtr="0">
            <a:noAutofit/>
          </a:bodyPr>
          <a:lstStyle/>
          <a:p>
            <a:pPr marL="0" lvl="0" indent="0" rtl="0">
              <a:spcBef>
                <a:spcPts val="0"/>
              </a:spcBef>
              <a:buNone/>
            </a:pPr>
            <a:r>
              <a:rPr lang="en" sz="1800">
                <a:solidFill>
                  <a:schemeClr val="dk1"/>
                </a:solidFill>
                <a:latin typeface="Calibri"/>
                <a:ea typeface="Calibri"/>
                <a:cs typeface="Calibri"/>
                <a:sym typeface="Calibri"/>
              </a:rPr>
              <a:t>Financial Dictionary</a:t>
            </a:r>
          </a:p>
        </p:txBody>
      </p:sp>
      <p:sp>
        <p:nvSpPr>
          <p:cNvPr id="313" name="Shape 313"/>
          <p:cNvSpPr txBox="1"/>
          <p:nvPr/>
        </p:nvSpPr>
        <p:spPr>
          <a:xfrm>
            <a:off x="5806462" y="4491050"/>
            <a:ext cx="2009099" cy="691200"/>
          </a:xfrm>
          <a:prstGeom prst="rect">
            <a:avLst/>
          </a:prstGeom>
          <a:noFill/>
          <a:ln>
            <a:noFill/>
          </a:ln>
        </p:spPr>
        <p:txBody>
          <a:bodyPr lIns="91425" tIns="91425" rIns="91425" bIns="91425" anchor="t" anchorCtr="0">
            <a:noAutofit/>
          </a:bodyPr>
          <a:lstStyle/>
          <a:p>
            <a:pPr marL="0" lvl="0" indent="0" rtl="0">
              <a:spcBef>
                <a:spcPts val="0"/>
              </a:spcBef>
              <a:buNone/>
            </a:pPr>
            <a:r>
              <a:rPr lang="en" sz="1800">
                <a:solidFill>
                  <a:schemeClr val="dk1"/>
                </a:solidFill>
                <a:latin typeface="Calibri"/>
                <a:ea typeface="Calibri"/>
                <a:cs typeface="Calibri"/>
                <a:sym typeface="Calibri"/>
              </a:rPr>
              <a:t>Harvard Dictionary</a:t>
            </a:r>
          </a:p>
        </p:txBody>
      </p:sp>
      <p:pic>
        <p:nvPicPr>
          <p:cNvPr id="314" name="Shape 314" descr="confusion_mat_plot_financial.png"/>
          <p:cNvPicPr preferRelativeResize="0"/>
          <p:nvPr/>
        </p:nvPicPr>
        <p:blipFill>
          <a:blip r:embed="rId3">
            <a:alphaModFix/>
          </a:blip>
          <a:stretch>
            <a:fillRect/>
          </a:stretch>
        </p:blipFill>
        <p:spPr>
          <a:xfrm>
            <a:off x="148301" y="708575"/>
            <a:ext cx="4282741" cy="3693375"/>
          </a:xfrm>
          <a:prstGeom prst="rect">
            <a:avLst/>
          </a:prstGeom>
          <a:noFill/>
          <a:ln>
            <a:noFill/>
          </a:ln>
        </p:spPr>
      </p:pic>
      <p:pic>
        <p:nvPicPr>
          <p:cNvPr id="315" name="Shape 315" descr="confusion_mat_plot_harvard.png"/>
          <p:cNvPicPr preferRelativeResize="0"/>
          <p:nvPr/>
        </p:nvPicPr>
        <p:blipFill>
          <a:blip r:embed="rId4">
            <a:alphaModFix/>
          </a:blip>
          <a:stretch>
            <a:fillRect/>
          </a:stretch>
        </p:blipFill>
        <p:spPr>
          <a:xfrm>
            <a:off x="4674899" y="708575"/>
            <a:ext cx="4362724" cy="3726349"/>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60464"/>
    </mc:Choice>
    <mc:Fallback xmlns="">
      <p:transition spd="slow" advTm="60464"/>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Shape 320"/>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Intraday Bag-of-Words Sentiment vs Price</a:t>
            </a:r>
          </a:p>
        </p:txBody>
      </p:sp>
      <p:pic>
        <p:nvPicPr>
          <p:cNvPr id="321" name="Shape 321" descr="Screen Shot 2017-05-07 at 10.45.57 PM.png"/>
          <p:cNvPicPr preferRelativeResize="0"/>
          <p:nvPr/>
        </p:nvPicPr>
        <p:blipFill>
          <a:blip r:embed="rId3">
            <a:alphaModFix/>
          </a:blip>
          <a:stretch>
            <a:fillRect/>
          </a:stretch>
        </p:blipFill>
        <p:spPr>
          <a:xfrm>
            <a:off x="510062" y="757137"/>
            <a:ext cx="8123876" cy="362922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2000" advTm="30809"/>
    </mc:Choice>
    <mc:Fallback xmlns="">
      <p:transition spd="slow" advTm="30809"/>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Spark Streaming</a:t>
            </a:r>
          </a:p>
        </p:txBody>
      </p:sp>
      <p:pic>
        <p:nvPicPr>
          <p:cNvPr id="10" name="Picture 9"/>
          <p:cNvPicPr>
            <a:picLocks noChangeAspect="1"/>
          </p:cNvPicPr>
          <p:nvPr/>
        </p:nvPicPr>
        <p:blipFill>
          <a:blip r:embed="rId3"/>
          <a:stretch>
            <a:fillRect/>
          </a:stretch>
        </p:blipFill>
        <p:spPr>
          <a:xfrm>
            <a:off x="3133725" y="4541133"/>
            <a:ext cx="2876550" cy="323850"/>
          </a:xfrm>
          <a:prstGeom prst="rect">
            <a:avLst/>
          </a:prstGeom>
        </p:spPr>
      </p:pic>
      <p:graphicFrame>
        <p:nvGraphicFramePr>
          <p:cNvPr id="15" name="Chart 14"/>
          <p:cNvGraphicFramePr>
            <a:graphicFrameLocks/>
          </p:cNvGraphicFramePr>
          <p:nvPr/>
        </p:nvGraphicFramePr>
        <p:xfrm>
          <a:off x="1272540" y="735330"/>
          <a:ext cx="6598920" cy="367284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6" name="Chart 15"/>
          <p:cNvGraphicFramePr>
            <a:graphicFrameLocks/>
          </p:cNvGraphicFramePr>
          <p:nvPr/>
        </p:nvGraphicFramePr>
        <p:xfrm>
          <a:off x="1272540" y="735330"/>
          <a:ext cx="6598920" cy="3672840"/>
        </p:xfrm>
        <a:graphic>
          <a:graphicData uri="http://schemas.openxmlformats.org/drawingml/2006/chart">
            <c:chart xmlns:c="http://schemas.openxmlformats.org/drawingml/2006/chart" xmlns:r="http://schemas.openxmlformats.org/officeDocument/2006/relationships" r:id="rId5"/>
          </a:graphicData>
        </a:graphic>
      </p:graphicFrame>
    </p:spTree>
    <p:custDataLst>
      <p:tags r:id="rId1"/>
    </p:custDataLst>
    <p:extLst>
      <p:ext uri="{BB962C8B-B14F-4D97-AF65-F5344CB8AC3E}">
        <p14:creationId xmlns:p14="http://schemas.microsoft.com/office/powerpoint/2010/main" val="3248680797"/>
      </p:ext>
    </p:extLst>
  </p:cSld>
  <p:clrMapOvr>
    <a:masterClrMapping/>
  </p:clrMapOvr>
  <mc:AlternateContent xmlns:mc="http://schemas.openxmlformats.org/markup-compatibility/2006" xmlns:p14="http://schemas.microsoft.com/office/powerpoint/2010/main">
    <mc:Choice Requires="p14">
      <p:transition spd="slow" p14:dur="2000" advTm="17843"/>
    </mc:Choice>
    <mc:Fallback xmlns="">
      <p:transition spd="slow" advTm="1784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100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AsOne/>
      </p:bldGraphic>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Shape 326"/>
          <p:cNvSpPr txBox="1">
            <a:spLocks noGrp="1"/>
          </p:cNvSpPr>
          <p:nvPr>
            <p:ph type="title"/>
          </p:nvPr>
        </p:nvSpPr>
        <p:spPr>
          <a:xfrm>
            <a:off x="457200" y="90488"/>
            <a:ext cx="8229600" cy="5370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Clr>
                <a:srgbClr val="0070C0"/>
              </a:buClr>
              <a:buSzPct val="25000"/>
              <a:buFont typeface="Calibri"/>
              <a:buNone/>
            </a:pPr>
            <a:r>
              <a:rPr lang="en" sz="3200" b="0" i="0" u="none" strike="noStrike" cap="none">
                <a:solidFill>
                  <a:srgbClr val="0070C0"/>
                </a:solidFill>
                <a:latin typeface="Calibri"/>
                <a:ea typeface="Calibri"/>
                <a:cs typeface="Calibri"/>
                <a:sym typeface="Calibri"/>
              </a:rPr>
              <a:t>Naïve Bayes Classifier</a:t>
            </a:r>
          </a:p>
        </p:txBody>
      </p:sp>
      <p:sp>
        <p:nvSpPr>
          <p:cNvPr id="327" name="Shape 327"/>
          <p:cNvSpPr txBox="1">
            <a:spLocks noGrp="1"/>
          </p:cNvSpPr>
          <p:nvPr>
            <p:ph type="body" idx="1"/>
          </p:nvPr>
        </p:nvSpPr>
        <p:spPr>
          <a:xfrm>
            <a:off x="457200" y="685800"/>
            <a:ext cx="8229600" cy="2615700"/>
          </a:xfrm>
          <a:prstGeom prst="rect">
            <a:avLst/>
          </a:prstGeom>
          <a:noFill/>
          <a:ln>
            <a:noFill/>
          </a:ln>
        </p:spPr>
        <p:txBody>
          <a:bodyPr lIns="91425" tIns="91425" rIns="91425" bIns="91425" anchor="t" anchorCtr="0">
            <a:noAutofit/>
          </a:bodyPr>
          <a:lstStyle/>
          <a:p>
            <a:pPr marL="342900" marR="0" lvl="0" indent="-228600" algn="l" rtl="0">
              <a:lnSpc>
                <a:spcPct val="100000"/>
              </a:lnSpc>
              <a:spcBef>
                <a:spcPts val="0"/>
              </a:spcBef>
              <a:spcAft>
                <a:spcPts val="0"/>
              </a:spcAft>
              <a:buClr>
                <a:srgbClr val="0070C0"/>
              </a:buClr>
              <a:buSzPct val="100000"/>
              <a:buFont typeface="Noto Sans"/>
              <a:buChar char="▪"/>
            </a:pPr>
            <a:r>
              <a:rPr lang="en" sz="2400" b="0" i="0" u="none" strike="noStrike" cap="none">
                <a:solidFill>
                  <a:schemeClr val="dk1"/>
                </a:solidFill>
                <a:latin typeface="Calibri"/>
                <a:ea typeface="Calibri"/>
                <a:cs typeface="Calibri"/>
                <a:sym typeface="Calibri"/>
              </a:rPr>
              <a:t>Used Spark 1.6.0 MLlib library multinomial Naive Bayes model</a:t>
            </a:r>
          </a:p>
          <a:p>
            <a:pPr marR="0" lvl="1" algn="l" rtl="0">
              <a:lnSpc>
                <a:spcPct val="100000"/>
              </a:lnSpc>
              <a:spcBef>
                <a:spcPts val="0"/>
              </a:spcBef>
              <a:spcAft>
                <a:spcPts val="0"/>
              </a:spcAft>
              <a:buClr>
                <a:srgbClr val="92D050"/>
              </a:buClr>
              <a:buSzPct val="100000"/>
              <a:buFont typeface="Noto Sans"/>
              <a:buChar char="▪"/>
            </a:pPr>
            <a:r>
              <a:rPr lang="en" sz="2400"/>
              <a:t>Tokenizing splits a tweet into a list of words</a:t>
            </a:r>
          </a:p>
          <a:p>
            <a:pPr lvl="1" rtl="0">
              <a:lnSpc>
                <a:spcPct val="100000"/>
              </a:lnSpc>
              <a:spcBef>
                <a:spcPts val="0"/>
              </a:spcBef>
              <a:buClr>
                <a:srgbClr val="92D050"/>
              </a:buClr>
              <a:buSzPct val="100000"/>
              <a:buFont typeface="Noto Sans"/>
              <a:buChar char="▪"/>
            </a:pPr>
            <a:r>
              <a:rPr lang="en" sz="2400"/>
              <a:t>Hashing term frequency counts the number of times a word appears in a tweet</a:t>
            </a:r>
          </a:p>
          <a:p>
            <a:pPr lvl="1" rtl="0">
              <a:lnSpc>
                <a:spcPct val="100000"/>
              </a:lnSpc>
              <a:spcBef>
                <a:spcPts val="0"/>
              </a:spcBef>
              <a:buClr>
                <a:srgbClr val="92D050"/>
              </a:buClr>
              <a:buSzPct val="100000"/>
              <a:buFont typeface="Noto Sans"/>
              <a:buChar char="▪"/>
            </a:pPr>
            <a:r>
              <a:rPr lang="en" sz="2400"/>
              <a:t>Inverse document frequency calculates uniqueness and gives more weight to words occurring less frequently</a:t>
            </a:r>
          </a:p>
        </p:txBody>
      </p:sp>
      <p:sp>
        <p:nvSpPr>
          <p:cNvPr id="328" name="Shape 328"/>
          <p:cNvSpPr/>
          <p:nvPr/>
        </p:nvSpPr>
        <p:spPr>
          <a:xfrm>
            <a:off x="2675058" y="3638550"/>
            <a:ext cx="1115537" cy="831272"/>
          </a:xfrm>
          <a:prstGeom prst="flowChartMagneticDisk">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Words</a:t>
            </a:r>
          </a:p>
        </p:txBody>
      </p:sp>
      <p:sp>
        <p:nvSpPr>
          <p:cNvPr id="329" name="Shape 329"/>
          <p:cNvSpPr/>
          <p:nvPr/>
        </p:nvSpPr>
        <p:spPr>
          <a:xfrm>
            <a:off x="5121517" y="3638550"/>
            <a:ext cx="1115537" cy="831272"/>
          </a:xfrm>
          <a:prstGeom prst="flowChartMagneticDisk">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Feature Vector</a:t>
            </a:r>
          </a:p>
        </p:txBody>
      </p:sp>
      <p:sp>
        <p:nvSpPr>
          <p:cNvPr id="330" name="Shape 330"/>
          <p:cNvSpPr/>
          <p:nvPr/>
        </p:nvSpPr>
        <p:spPr>
          <a:xfrm>
            <a:off x="228600" y="3638551"/>
            <a:ext cx="1115537" cy="831272"/>
          </a:xfrm>
          <a:prstGeom prst="flowChartMagneticDisk">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Cleaned Text</a:t>
            </a:r>
          </a:p>
        </p:txBody>
      </p:sp>
      <p:sp>
        <p:nvSpPr>
          <p:cNvPr id="331" name="Shape 331"/>
          <p:cNvSpPr txBox="1"/>
          <p:nvPr/>
        </p:nvSpPr>
        <p:spPr>
          <a:xfrm>
            <a:off x="1408092" y="4549973"/>
            <a:ext cx="1182600" cy="307800"/>
          </a:xfrm>
          <a:prstGeom prst="rect">
            <a:avLst/>
          </a:prstGeom>
          <a:solidFill>
            <a:srgbClr val="D8D8D8"/>
          </a:solidFill>
          <a:ln w="9525" cap="flat" cmpd="sng">
            <a:solidFill>
              <a:srgbClr val="395E89"/>
            </a:solidFill>
            <a:prstDash val="solid"/>
            <a:round/>
            <a:headEnd type="none" w="med" len="med"/>
            <a:tailEnd type="none" w="med" len="med"/>
          </a:ln>
        </p:spPr>
        <p:txBody>
          <a:bodyPr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Tokenizer</a:t>
            </a:r>
          </a:p>
        </p:txBody>
      </p:sp>
      <p:sp>
        <p:nvSpPr>
          <p:cNvPr id="332" name="Shape 332"/>
          <p:cNvSpPr txBox="1"/>
          <p:nvPr/>
        </p:nvSpPr>
        <p:spPr>
          <a:xfrm>
            <a:off x="3657600" y="4549973"/>
            <a:ext cx="1556700" cy="307800"/>
          </a:xfrm>
          <a:prstGeom prst="rect">
            <a:avLst/>
          </a:prstGeom>
          <a:solidFill>
            <a:srgbClr val="D8D8D8"/>
          </a:solidFill>
          <a:ln w="9525" cap="flat" cmpd="sng">
            <a:solidFill>
              <a:srgbClr val="395E89"/>
            </a:solidFill>
            <a:prstDash val="solid"/>
            <a:round/>
            <a:headEnd type="none" w="med" len="med"/>
            <a:tailEnd type="none" w="med" len="med"/>
          </a:ln>
        </p:spPr>
        <p:txBody>
          <a:bodyPr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HashingTF, IDF</a:t>
            </a:r>
          </a:p>
        </p:txBody>
      </p:sp>
      <p:sp>
        <p:nvSpPr>
          <p:cNvPr id="333" name="Shape 333"/>
          <p:cNvSpPr/>
          <p:nvPr/>
        </p:nvSpPr>
        <p:spPr>
          <a:xfrm>
            <a:off x="1498446" y="3833850"/>
            <a:ext cx="1022400" cy="440700"/>
          </a:xfrm>
          <a:prstGeom prst="rightArrow">
            <a:avLst>
              <a:gd name="adj1" fmla="val 23511"/>
              <a:gd name="adj2" fmla="val 96357"/>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350" b="0" i="0" u="none" strike="noStrike" cap="none">
              <a:solidFill>
                <a:schemeClr val="lt1"/>
              </a:solidFill>
              <a:latin typeface="Arial"/>
              <a:ea typeface="Arial"/>
              <a:cs typeface="Arial"/>
              <a:sym typeface="Arial"/>
            </a:endParaRPr>
          </a:p>
        </p:txBody>
      </p:sp>
      <p:sp>
        <p:nvSpPr>
          <p:cNvPr id="334" name="Shape 334"/>
          <p:cNvSpPr/>
          <p:nvPr/>
        </p:nvSpPr>
        <p:spPr>
          <a:xfrm>
            <a:off x="3972685" y="3873428"/>
            <a:ext cx="1022400" cy="440700"/>
          </a:xfrm>
          <a:prstGeom prst="rightArrow">
            <a:avLst>
              <a:gd name="adj1" fmla="val 23511"/>
              <a:gd name="adj2" fmla="val 96357"/>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350" b="0" i="0" u="none" strike="noStrike" cap="none">
              <a:solidFill>
                <a:schemeClr val="lt1"/>
              </a:solidFill>
              <a:latin typeface="Arial"/>
              <a:ea typeface="Arial"/>
              <a:cs typeface="Arial"/>
              <a:sym typeface="Arial"/>
            </a:endParaRPr>
          </a:p>
        </p:txBody>
      </p:sp>
      <p:sp>
        <p:nvSpPr>
          <p:cNvPr id="335" name="Shape 335"/>
          <p:cNvSpPr/>
          <p:nvPr/>
        </p:nvSpPr>
        <p:spPr>
          <a:xfrm>
            <a:off x="6477000" y="3867150"/>
            <a:ext cx="914400" cy="440700"/>
          </a:xfrm>
          <a:prstGeom prst="rightArrow">
            <a:avLst>
              <a:gd name="adj1" fmla="val 23511"/>
              <a:gd name="adj2" fmla="val 96357"/>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350" b="0" i="0" u="none" strike="noStrike" cap="none">
              <a:solidFill>
                <a:schemeClr val="lt1"/>
              </a:solidFill>
              <a:latin typeface="Arial"/>
              <a:ea typeface="Arial"/>
              <a:cs typeface="Arial"/>
              <a:sym typeface="Arial"/>
            </a:endParaRPr>
          </a:p>
        </p:txBody>
      </p:sp>
      <p:sp>
        <p:nvSpPr>
          <p:cNvPr id="336" name="Shape 336"/>
          <p:cNvSpPr txBox="1"/>
          <p:nvPr/>
        </p:nvSpPr>
        <p:spPr>
          <a:xfrm>
            <a:off x="6096000" y="4552950"/>
            <a:ext cx="1827000" cy="307800"/>
          </a:xfrm>
          <a:prstGeom prst="rect">
            <a:avLst/>
          </a:prstGeom>
          <a:solidFill>
            <a:srgbClr val="D8D8D8"/>
          </a:solidFill>
          <a:ln w="9525" cap="flat" cmpd="sng">
            <a:solidFill>
              <a:srgbClr val="395E89"/>
            </a:solidFill>
            <a:prstDash val="solid"/>
            <a:round/>
            <a:headEnd type="none" w="med" len="med"/>
            <a:tailEnd type="none" w="med" len="med"/>
          </a:ln>
        </p:spPr>
        <p:txBody>
          <a:bodyPr lIns="91425" tIns="45700" rIns="91425" bIns="45700"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Naïve Bayes Model</a:t>
            </a:r>
          </a:p>
        </p:txBody>
      </p:sp>
      <p:sp>
        <p:nvSpPr>
          <p:cNvPr id="337" name="Shape 337"/>
          <p:cNvSpPr/>
          <p:nvPr/>
        </p:nvSpPr>
        <p:spPr>
          <a:xfrm>
            <a:off x="7654478" y="3638550"/>
            <a:ext cx="1257388" cy="831272"/>
          </a:xfrm>
          <a:prstGeom prst="flowChartMagneticDisk">
            <a:avLst/>
          </a:prstGeom>
          <a:solidFill>
            <a:schemeClr val="accent1"/>
          </a:solidFill>
          <a:ln w="25400" cap="flat" cmpd="sng">
            <a:solidFill>
              <a:srgbClr val="395E89"/>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Predictions</a:t>
            </a:r>
          </a:p>
        </p:txBody>
      </p:sp>
    </p:spTree>
  </p:cSld>
  <p:clrMapOvr>
    <a:masterClrMapping/>
  </p:clrMapOvr>
  <mc:AlternateContent xmlns:mc="http://schemas.openxmlformats.org/markup-compatibility/2006" xmlns:p14="http://schemas.microsoft.com/office/powerpoint/2010/main">
    <mc:Choice Requires="p14">
      <p:transition spd="slow" p14:dur="2000" advTm="1652"/>
    </mc:Choice>
    <mc:Fallback xmlns="">
      <p:transition spd="slow" advTm="1652"/>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Shape 342"/>
          <p:cNvSpPr txBox="1">
            <a:spLocks noGrp="1"/>
          </p:cNvSpPr>
          <p:nvPr>
            <p:ph type="title"/>
          </p:nvPr>
        </p:nvSpPr>
        <p:spPr>
          <a:xfrm>
            <a:off x="457200" y="90488"/>
            <a:ext cx="8229600" cy="537000"/>
          </a:xfrm>
          <a:prstGeom prst="rect">
            <a:avLst/>
          </a:prstGeom>
          <a:noFill/>
          <a:ln>
            <a:noFill/>
          </a:ln>
        </p:spPr>
        <p:txBody>
          <a:bodyPr lIns="91425" tIns="91425" rIns="91425" bIns="91425" anchor="ctr" anchorCtr="0">
            <a:noAutofit/>
          </a:bodyPr>
          <a:lstStyle/>
          <a:p>
            <a:pPr marL="0" marR="0" lvl="0" indent="0" algn="ctr" rtl="0">
              <a:lnSpc>
                <a:spcPct val="100000"/>
              </a:lnSpc>
              <a:spcBef>
                <a:spcPts val="0"/>
              </a:spcBef>
              <a:spcAft>
                <a:spcPts val="0"/>
              </a:spcAft>
              <a:buClr>
                <a:srgbClr val="0070C0"/>
              </a:buClr>
              <a:buSzPct val="25000"/>
              <a:buFont typeface="Calibri"/>
              <a:buNone/>
            </a:pPr>
            <a:r>
              <a:rPr lang="en" sz="3200" b="0" i="0" u="none" strike="noStrike" cap="none">
                <a:solidFill>
                  <a:srgbClr val="0070C0"/>
                </a:solidFill>
                <a:latin typeface="Calibri"/>
                <a:ea typeface="Calibri"/>
                <a:cs typeface="Calibri"/>
                <a:sym typeface="Calibri"/>
              </a:rPr>
              <a:t>Confusion Matrix</a:t>
            </a:r>
          </a:p>
        </p:txBody>
      </p:sp>
      <p:sp>
        <p:nvSpPr>
          <p:cNvPr id="343" name="Shape 343"/>
          <p:cNvSpPr txBox="1">
            <a:spLocks noGrp="1"/>
          </p:cNvSpPr>
          <p:nvPr>
            <p:ph type="body" idx="1"/>
          </p:nvPr>
        </p:nvSpPr>
        <p:spPr>
          <a:xfrm>
            <a:off x="457200" y="685800"/>
            <a:ext cx="3680699" cy="1812600"/>
          </a:xfrm>
          <a:prstGeom prst="rect">
            <a:avLst/>
          </a:prstGeom>
          <a:noFill/>
          <a:ln>
            <a:noFill/>
          </a:ln>
        </p:spPr>
        <p:txBody>
          <a:bodyPr lIns="91425" tIns="91425" rIns="91425" bIns="91425" anchor="t" anchorCtr="0">
            <a:noAutofit/>
          </a:bodyPr>
          <a:lstStyle/>
          <a:p>
            <a:pPr marL="457200" marR="0" lvl="0" indent="-228600" algn="l" rtl="0">
              <a:lnSpc>
                <a:spcPct val="100000"/>
              </a:lnSpc>
              <a:spcBef>
                <a:spcPts val="0"/>
              </a:spcBef>
              <a:spcAft>
                <a:spcPts val="0"/>
              </a:spcAft>
              <a:buClr>
                <a:srgbClr val="0070C0"/>
              </a:buClr>
              <a:buSzPct val="100000"/>
              <a:buFont typeface="Noto Sans"/>
              <a:buChar char="▪"/>
            </a:pPr>
            <a:r>
              <a:rPr lang="en" sz="2000" b="0" i="0" u="none" strike="noStrike" cap="none">
                <a:solidFill>
                  <a:schemeClr val="dk1"/>
                </a:solidFill>
                <a:latin typeface="Calibri"/>
                <a:ea typeface="Calibri"/>
                <a:cs typeface="Calibri"/>
                <a:sym typeface="Calibri"/>
              </a:rPr>
              <a:t>Data used to evaluate the Naive Bayes model:</a:t>
            </a:r>
          </a:p>
          <a:p>
            <a:pPr marL="914400" marR="0" lvl="1" indent="-228600" algn="l" rtl="0">
              <a:lnSpc>
                <a:spcPct val="100000"/>
              </a:lnSpc>
              <a:spcBef>
                <a:spcPts val="0"/>
              </a:spcBef>
              <a:spcAft>
                <a:spcPts val="0"/>
              </a:spcAft>
              <a:buClr>
                <a:srgbClr val="92D050"/>
              </a:buClr>
              <a:buSzPct val="100000"/>
              <a:buFont typeface="Noto Sans"/>
              <a:buChar char="▪"/>
            </a:pPr>
            <a:r>
              <a:rPr lang="en"/>
              <a:t>31,903 labeled tweets</a:t>
            </a:r>
            <a:r>
              <a:rPr lang="en" sz="1800" b="0" i="0" u="none" strike="noStrike" cap="none">
                <a:solidFill>
                  <a:schemeClr val="dk1"/>
                </a:solidFill>
                <a:latin typeface="Calibri"/>
                <a:ea typeface="Calibri"/>
                <a:cs typeface="Calibri"/>
                <a:sym typeface="Calibri"/>
              </a:rPr>
              <a:t> for AAPL, FB, and TSLA</a:t>
            </a:r>
          </a:p>
          <a:p>
            <a:pPr marL="914400" marR="0" lvl="1" indent="-228600" algn="l" rtl="0">
              <a:lnSpc>
                <a:spcPct val="100000"/>
              </a:lnSpc>
              <a:spcBef>
                <a:spcPts val="0"/>
              </a:spcBef>
              <a:spcAft>
                <a:spcPts val="0"/>
              </a:spcAft>
              <a:buClr>
                <a:srgbClr val="92D050"/>
              </a:buClr>
              <a:buSzPct val="100000"/>
              <a:buFont typeface="Noto Sans"/>
              <a:buChar char="▪"/>
            </a:pPr>
            <a:r>
              <a:rPr lang="en" sz="1800" b="0" i="0" u="none" strike="noStrike" cap="none">
                <a:solidFill>
                  <a:schemeClr val="dk1"/>
                </a:solidFill>
                <a:latin typeface="Calibri"/>
                <a:ea typeface="Calibri"/>
                <a:cs typeface="Calibri"/>
                <a:sym typeface="Calibri"/>
              </a:rPr>
              <a:t>03/01/17 – 05/01/17</a:t>
            </a:r>
          </a:p>
          <a:p>
            <a:pPr marL="457200" marR="0" lvl="0" indent="-228600" algn="l" rtl="0">
              <a:lnSpc>
                <a:spcPct val="100000"/>
              </a:lnSpc>
              <a:spcBef>
                <a:spcPts val="0"/>
              </a:spcBef>
              <a:spcAft>
                <a:spcPts val="0"/>
              </a:spcAft>
              <a:buClr>
                <a:srgbClr val="0070C0"/>
              </a:buClr>
              <a:buSzPct val="111111"/>
              <a:buFont typeface="Noto Sans"/>
              <a:buChar char="▪"/>
            </a:pPr>
            <a:r>
              <a:rPr lang="en"/>
              <a:t>Test Set Accuracy = 75.6%</a:t>
            </a:r>
          </a:p>
        </p:txBody>
      </p:sp>
      <p:graphicFrame>
        <p:nvGraphicFramePr>
          <p:cNvPr id="344" name="Shape 344"/>
          <p:cNvGraphicFramePr/>
          <p:nvPr/>
        </p:nvGraphicFramePr>
        <p:xfrm>
          <a:off x="583050" y="2907262"/>
          <a:ext cx="3429000" cy="1447800"/>
        </p:xfrm>
        <a:graphic>
          <a:graphicData uri="http://schemas.openxmlformats.org/drawingml/2006/table">
            <a:tbl>
              <a:tblPr firstRow="1" bandRow="1">
                <a:noFill/>
                <a:tableStyleId>{440B0E0F-F484-4D69-B286-3DB77B11114B}</a:tableStyleId>
              </a:tblPr>
              <a:tblGrid>
                <a:gridCol w="717700">
                  <a:extLst>
                    <a:ext uri="{9D8B030D-6E8A-4147-A177-3AD203B41FA5}">
                      <a16:colId xmlns:a16="http://schemas.microsoft.com/office/drawing/2014/main" val="20000"/>
                    </a:ext>
                  </a:extLst>
                </a:gridCol>
                <a:gridCol w="956925">
                  <a:extLst>
                    <a:ext uri="{9D8B030D-6E8A-4147-A177-3AD203B41FA5}">
                      <a16:colId xmlns:a16="http://schemas.microsoft.com/office/drawing/2014/main" val="20001"/>
                    </a:ext>
                  </a:extLst>
                </a:gridCol>
                <a:gridCol w="897125">
                  <a:extLst>
                    <a:ext uri="{9D8B030D-6E8A-4147-A177-3AD203B41FA5}">
                      <a16:colId xmlns:a16="http://schemas.microsoft.com/office/drawing/2014/main" val="20002"/>
                    </a:ext>
                  </a:extLst>
                </a:gridCol>
                <a:gridCol w="857250">
                  <a:extLst>
                    <a:ext uri="{9D8B030D-6E8A-4147-A177-3AD203B41FA5}">
                      <a16:colId xmlns:a16="http://schemas.microsoft.com/office/drawing/2014/main" val="20003"/>
                    </a:ext>
                  </a:extLst>
                </a:gridCol>
              </a:tblGrid>
              <a:tr h="482600">
                <a:tc>
                  <a:txBody>
                    <a:bodyPr/>
                    <a:lstStyle/>
                    <a:p>
                      <a:pPr marL="0" marR="0" lvl="0" indent="0" algn="ctr" rtl="0">
                        <a:lnSpc>
                          <a:spcPct val="100000"/>
                        </a:lnSpc>
                        <a:spcBef>
                          <a:spcPts val="0"/>
                        </a:spcBef>
                        <a:spcAft>
                          <a:spcPts val="0"/>
                        </a:spcAft>
                        <a:buClr>
                          <a:srgbClr val="000000"/>
                        </a:buClr>
                        <a:buSzPct val="25000"/>
                        <a:buFont typeface="Arial"/>
                        <a:buNone/>
                      </a:pPr>
                      <a:endParaRPr sz="1100" u="none" strike="noStrike" cap="none"/>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Train (70%)</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Test (30%)</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Total</a:t>
                      </a:r>
                      <a:r>
                        <a:rPr lang="en" sz="1100" u="none" strike="noStrike" cap="none" baseline="30000"/>
                        <a:t>1</a:t>
                      </a:r>
                    </a:p>
                  </a:txBody>
                  <a:tcPr marL="91450" marR="91450" marT="45725" marB="45725" anchor="ctr"/>
                </a:tc>
                <a:extLst>
                  <a:ext uri="{0D108BD9-81ED-4DB2-BD59-A6C34878D82A}">
                    <a16:rowId xmlns:a16="http://schemas.microsoft.com/office/drawing/2014/main" val="10000"/>
                  </a:ext>
                </a:extLst>
              </a:tr>
              <a:tr h="482600">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Bearish</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6493</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2783</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9276</a:t>
                      </a:r>
                    </a:p>
                  </a:txBody>
                  <a:tcPr marL="91450" marR="91450" marT="45725" marB="45725" anchor="ctr"/>
                </a:tc>
                <a:extLst>
                  <a:ext uri="{0D108BD9-81ED-4DB2-BD59-A6C34878D82A}">
                    <a16:rowId xmlns:a16="http://schemas.microsoft.com/office/drawing/2014/main" val="10001"/>
                  </a:ext>
                </a:extLst>
              </a:tr>
              <a:tr h="482600">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Bullish</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14465</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6200</a:t>
                      </a:r>
                    </a:p>
                  </a:txBody>
                  <a:tcPr marL="91450" marR="91450" marT="45725" marB="45725" anchor="ctr"/>
                </a:tc>
                <a:tc>
                  <a:txBody>
                    <a:bodyPr/>
                    <a:lstStyle/>
                    <a:p>
                      <a:pPr marL="0" marR="0" lvl="0" indent="0" algn="ctr" rtl="0">
                        <a:lnSpc>
                          <a:spcPct val="100000"/>
                        </a:lnSpc>
                        <a:spcBef>
                          <a:spcPts val="0"/>
                        </a:spcBef>
                        <a:spcAft>
                          <a:spcPts val="0"/>
                        </a:spcAft>
                        <a:buClr>
                          <a:srgbClr val="000000"/>
                        </a:buClr>
                        <a:buSzPct val="25000"/>
                        <a:buFont typeface="Arial"/>
                        <a:buNone/>
                      </a:pPr>
                      <a:r>
                        <a:rPr lang="en" sz="1100" u="none" strike="noStrike" cap="none"/>
                        <a:t>20665</a:t>
                      </a:r>
                    </a:p>
                  </a:txBody>
                  <a:tcPr marL="91450" marR="91450" marT="45725" marB="45725" anchor="ctr"/>
                </a:tc>
                <a:extLst>
                  <a:ext uri="{0D108BD9-81ED-4DB2-BD59-A6C34878D82A}">
                    <a16:rowId xmlns:a16="http://schemas.microsoft.com/office/drawing/2014/main" val="10002"/>
                  </a:ext>
                </a:extLst>
              </a:tr>
            </a:tbl>
          </a:graphicData>
        </a:graphic>
      </p:graphicFrame>
      <p:sp>
        <p:nvSpPr>
          <p:cNvPr id="345" name="Shape 345"/>
          <p:cNvSpPr txBox="1"/>
          <p:nvPr/>
        </p:nvSpPr>
        <p:spPr>
          <a:xfrm>
            <a:off x="457200" y="4763928"/>
            <a:ext cx="6705599" cy="24622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 sz="1000" b="0" i="0" u="none" strike="noStrike" cap="none" baseline="30000">
                <a:solidFill>
                  <a:srgbClr val="000000"/>
                </a:solidFill>
                <a:latin typeface="Arial"/>
                <a:ea typeface="Arial"/>
                <a:cs typeface="Arial"/>
                <a:sym typeface="Arial"/>
              </a:rPr>
              <a:t>1 </a:t>
            </a:r>
            <a:r>
              <a:rPr lang="en" sz="1000" b="0" i="0" u="none" strike="noStrike" cap="none">
                <a:solidFill>
                  <a:srgbClr val="000000"/>
                </a:solidFill>
                <a:latin typeface="Arial"/>
                <a:ea typeface="Arial"/>
                <a:cs typeface="Arial"/>
                <a:sym typeface="Arial"/>
              </a:rPr>
              <a:t>Not equal to 31,903 because empty tweets after preprocessing are considered duplicated and get removed </a:t>
            </a:r>
          </a:p>
        </p:txBody>
      </p:sp>
      <p:pic>
        <p:nvPicPr>
          <p:cNvPr id="346" name="Shape 346" descr="confusion_mat_plot.png"/>
          <p:cNvPicPr preferRelativeResize="0"/>
          <p:nvPr/>
        </p:nvPicPr>
        <p:blipFill>
          <a:blip r:embed="rId3">
            <a:alphaModFix/>
          </a:blip>
          <a:stretch>
            <a:fillRect/>
          </a:stretch>
        </p:blipFill>
        <p:spPr>
          <a:xfrm>
            <a:off x="4235500" y="642750"/>
            <a:ext cx="4740649" cy="410591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Naive Bayes Sentiment Analysis</a:t>
            </a:r>
          </a:p>
        </p:txBody>
      </p:sp>
      <p:pic>
        <p:nvPicPr>
          <p:cNvPr id="352" name="Shape 352"/>
          <p:cNvPicPr preferRelativeResize="0"/>
          <p:nvPr/>
        </p:nvPicPr>
        <p:blipFill>
          <a:blip r:embed="rId3">
            <a:alphaModFix/>
          </a:blip>
          <a:stretch>
            <a:fillRect/>
          </a:stretch>
        </p:blipFill>
        <p:spPr>
          <a:xfrm>
            <a:off x="700075" y="668812"/>
            <a:ext cx="7743825" cy="4371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Shape 357"/>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Clr>
                <a:schemeClr val="dk1"/>
              </a:buClr>
              <a:buSzPct val="34375"/>
              <a:buFont typeface="Arial"/>
              <a:buNone/>
            </a:pPr>
            <a:r>
              <a:rPr lang="en"/>
              <a:t>Intraday Naive Bayes Sentiment vs Price</a:t>
            </a:r>
          </a:p>
        </p:txBody>
      </p:sp>
      <p:pic>
        <p:nvPicPr>
          <p:cNvPr id="358" name="Shape 358"/>
          <p:cNvPicPr preferRelativeResize="0"/>
          <p:nvPr/>
        </p:nvPicPr>
        <p:blipFill>
          <a:blip r:embed="rId3">
            <a:alphaModFix/>
          </a:blip>
          <a:stretch>
            <a:fillRect/>
          </a:stretch>
        </p:blipFill>
        <p:spPr>
          <a:xfrm>
            <a:off x="371475" y="956187"/>
            <a:ext cx="8401050" cy="3933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xfrm>
            <a:off x="457200" y="90488"/>
            <a:ext cx="8229600" cy="536971"/>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3200" b="0" i="0" u="none" strike="noStrike" cap="none">
                <a:solidFill>
                  <a:srgbClr val="0070C0"/>
                </a:solidFill>
                <a:latin typeface="Calibri"/>
                <a:ea typeface="Calibri"/>
                <a:cs typeface="Calibri"/>
                <a:sym typeface="Calibri"/>
              </a:rPr>
              <a:t>Introduction</a:t>
            </a:r>
          </a:p>
        </p:txBody>
      </p:sp>
      <p:sp>
        <p:nvSpPr>
          <p:cNvPr id="234" name="Shape 234"/>
          <p:cNvSpPr txBox="1">
            <a:spLocks noGrp="1"/>
          </p:cNvSpPr>
          <p:nvPr>
            <p:ph type="body" idx="1"/>
          </p:nvPr>
        </p:nvSpPr>
        <p:spPr>
          <a:xfrm>
            <a:off x="457200" y="685800"/>
            <a:ext cx="8229600" cy="4000499"/>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rgbClr val="0070C0"/>
              </a:buClr>
              <a:buSzPct val="75000"/>
              <a:buFont typeface="Noto Sans Symbols"/>
              <a:buChar char="▪"/>
            </a:pPr>
            <a:r>
              <a:rPr lang="en" sz="2400"/>
              <a:t>Elon Musk made nearly 1B $$ on this single tweet!!</a:t>
            </a:r>
            <a:br>
              <a:rPr lang="en"/>
            </a:br>
            <a:r>
              <a:rPr lang="en" sz="1200" u="sng">
                <a:solidFill>
                  <a:schemeClr val="hlink"/>
                </a:solidFill>
                <a:hlinkClick r:id="rId5"/>
              </a:rPr>
              <a:t>http://www.telegraph.co.uk/news/worldnews/northamerica/usa/11505566/Elon-Musks-1bn-tweet-news-of-secret-product-line-sees-Tesla-shares-soar.html</a:t>
            </a:r>
          </a:p>
          <a:p>
            <a:pPr marL="0" marR="0" lvl="0" indent="0" algn="l" rtl="0">
              <a:spcBef>
                <a:spcPts val="0"/>
              </a:spcBef>
              <a:spcAft>
                <a:spcPts val="0"/>
              </a:spcAft>
              <a:buNone/>
            </a:pPr>
            <a:endParaRPr/>
          </a:p>
        </p:txBody>
      </p:sp>
      <p:sp>
        <p:nvSpPr>
          <p:cNvPr id="235" name="Shape 235"/>
          <p:cNvSpPr txBox="1">
            <a:spLocks noGrp="1"/>
          </p:cNvSpPr>
          <p:nvPr>
            <p:ph type="ftr" idx="11"/>
          </p:nvPr>
        </p:nvSpPr>
        <p:spPr>
          <a:xfrm>
            <a:off x="3124200" y="4767262"/>
            <a:ext cx="2895600" cy="273843"/>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rgbClr val="898989"/>
              </a:buClr>
              <a:buSzPct val="25000"/>
              <a:buFont typeface="Noto Sans Symbols"/>
              <a:buNone/>
            </a:pPr>
            <a:r>
              <a:rPr lang="en" sz="1200" b="0" i="0" u="none" strike="noStrike" cap="none">
                <a:solidFill>
                  <a:srgbClr val="898989"/>
                </a:solidFill>
                <a:latin typeface="Calibri"/>
                <a:ea typeface="Calibri"/>
                <a:cs typeface="Calibri"/>
                <a:sym typeface="Calibri"/>
              </a:rPr>
              <a:t>@Your Name</a:t>
            </a:r>
          </a:p>
        </p:txBody>
      </p:sp>
      <p:sp>
        <p:nvSpPr>
          <p:cNvPr id="236" name="Shape 236"/>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600" b="1" i="0" u="none" strike="noStrike" cap="none">
                <a:solidFill>
                  <a:srgbClr val="888888"/>
                </a:solidFill>
                <a:latin typeface="Calibri"/>
                <a:ea typeface="Calibri"/>
                <a:cs typeface="Calibri"/>
                <a:sym typeface="Calibri"/>
              </a:rPr>
              <a:t>2</a:t>
            </a:fld>
            <a:endParaRPr lang="en" sz="1600" b="1" i="0" u="none" strike="noStrike" cap="none">
              <a:solidFill>
                <a:srgbClr val="888888"/>
              </a:solidFill>
              <a:latin typeface="Calibri"/>
              <a:ea typeface="Calibri"/>
              <a:cs typeface="Calibri"/>
              <a:sym typeface="Calibri"/>
            </a:endParaRPr>
          </a:p>
        </p:txBody>
      </p:sp>
      <p:pic>
        <p:nvPicPr>
          <p:cNvPr id="237" name="Shape 237"/>
          <p:cNvPicPr preferRelativeResize="0"/>
          <p:nvPr/>
        </p:nvPicPr>
        <p:blipFill>
          <a:blip r:embed="rId6">
            <a:alphaModFix/>
          </a:blip>
          <a:stretch>
            <a:fillRect/>
          </a:stretch>
        </p:blipFill>
        <p:spPr>
          <a:xfrm>
            <a:off x="1697040" y="1786051"/>
            <a:ext cx="5126486" cy="2322437"/>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903"/>
    </mc:Choice>
    <mc:Fallback xmlns="">
      <p:transition spd="slow" advTm="31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Shape 363"/>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Regression Analysis</a:t>
            </a:r>
          </a:p>
        </p:txBody>
      </p:sp>
      <p:sp>
        <p:nvSpPr>
          <p:cNvPr id="364" name="Shape 364"/>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rtl="0">
              <a:spcBef>
                <a:spcPts val="0"/>
              </a:spcBef>
            </a:pPr>
            <a:r>
              <a:rPr lang="en" dirty="0"/>
              <a:t>Measure correlation between</a:t>
            </a:r>
          </a:p>
          <a:p>
            <a:pPr lvl="1" rtl="0">
              <a:spcBef>
                <a:spcPts val="0"/>
              </a:spcBef>
            </a:pPr>
            <a:r>
              <a:rPr lang="en" dirty="0"/>
              <a:t>Volume of Tweets vs Volume Traded</a:t>
            </a:r>
          </a:p>
          <a:p>
            <a:pPr lvl="1" rtl="0">
              <a:spcBef>
                <a:spcPts val="0"/>
              </a:spcBef>
            </a:pPr>
            <a:r>
              <a:rPr lang="en" dirty="0"/>
              <a:t>Volume of Tweets vs change in Stock Price</a:t>
            </a:r>
          </a:p>
          <a:p>
            <a:pPr lvl="1" rtl="0">
              <a:spcBef>
                <a:spcPts val="0"/>
              </a:spcBef>
            </a:pPr>
            <a:r>
              <a:rPr lang="en" dirty="0"/>
              <a:t>Sentiment Score vs change in Stock Price</a:t>
            </a:r>
          </a:p>
          <a:p>
            <a:pPr lvl="1" rtl="0">
              <a:spcBef>
                <a:spcPts val="0"/>
              </a:spcBef>
            </a:pPr>
            <a:r>
              <a:rPr lang="en" dirty="0"/>
              <a:t>Sentiment Score vs Volume Traded</a:t>
            </a:r>
          </a:p>
          <a:p>
            <a:pPr marL="0" lvl="0" indent="0" rtl="0">
              <a:spcBef>
                <a:spcPts val="0"/>
              </a:spcBef>
              <a:buNone/>
            </a:pPr>
            <a:endParaRPr dirty="0"/>
          </a:p>
          <a:p>
            <a:pPr marL="0" lvl="0" indent="0" rtl="0">
              <a:spcBef>
                <a:spcPts val="0"/>
              </a:spcBef>
              <a:buNone/>
            </a:pPr>
            <a:endParaRPr dirty="0"/>
          </a:p>
          <a:p>
            <a:pPr marL="0" lvl="0" indent="0" rtl="0">
              <a:spcBef>
                <a:spcPts val="0"/>
              </a:spcBef>
              <a:buNone/>
            </a:pPr>
            <a:endParaRPr dirty="0"/>
          </a:p>
          <a:p>
            <a:pPr marL="0" lvl="0" indent="0" rtl="0">
              <a:spcBef>
                <a:spcPts val="0"/>
              </a:spcBef>
              <a:buNone/>
            </a:pPr>
            <a:endParaRPr dirty="0"/>
          </a:p>
          <a:p>
            <a:pPr marL="0" lvl="0" indent="0" rtl="0">
              <a:spcBef>
                <a:spcPts val="0"/>
              </a:spcBef>
              <a:buNone/>
            </a:pPr>
            <a:endParaRPr dirty="0"/>
          </a:p>
          <a:p>
            <a:pPr marL="0" lvl="0" indent="0" rtl="0">
              <a:spcBef>
                <a:spcPts val="0"/>
              </a:spcBef>
              <a:buNone/>
            </a:pPr>
            <a:endParaRPr dirty="0"/>
          </a:p>
          <a:p>
            <a:pPr lvl="0" rtl="0">
              <a:spcBef>
                <a:spcPts val="0"/>
              </a:spcBef>
            </a:pPr>
            <a:r>
              <a:rPr lang="en" dirty="0"/>
              <a:t>Regression analysis</a:t>
            </a:r>
          </a:p>
          <a:p>
            <a:pPr lvl="1" rtl="0">
              <a:spcBef>
                <a:spcPts val="0"/>
              </a:spcBef>
            </a:pPr>
            <a:r>
              <a:rPr lang="en" dirty="0"/>
              <a:t>Sentiment Score vs Close Price</a:t>
            </a:r>
          </a:p>
        </p:txBody>
      </p:sp>
      <p:graphicFrame>
        <p:nvGraphicFramePr>
          <p:cNvPr id="2" name="Table 1"/>
          <p:cNvGraphicFramePr>
            <a:graphicFrameLocks noGrp="1"/>
          </p:cNvGraphicFramePr>
          <p:nvPr>
            <p:extLst>
              <p:ext uri="{D42A27DB-BD31-4B8C-83A1-F6EECF244321}">
                <p14:modId xmlns:p14="http://schemas.microsoft.com/office/powerpoint/2010/main" val="2350852865"/>
              </p:ext>
            </p:extLst>
          </p:nvPr>
        </p:nvGraphicFramePr>
        <p:xfrm>
          <a:off x="3929771" y="2229436"/>
          <a:ext cx="3225800" cy="1447800"/>
        </p:xfrm>
        <a:graphic>
          <a:graphicData uri="http://schemas.openxmlformats.org/drawingml/2006/table">
            <a:tbl>
              <a:tblPr/>
              <a:tblGrid>
                <a:gridCol w="1092200">
                  <a:extLst>
                    <a:ext uri="{9D8B030D-6E8A-4147-A177-3AD203B41FA5}">
                      <a16:colId xmlns:a16="http://schemas.microsoft.com/office/drawing/2014/main" val="1403656089"/>
                    </a:ext>
                  </a:extLst>
                </a:gridCol>
                <a:gridCol w="1143000">
                  <a:extLst>
                    <a:ext uri="{9D8B030D-6E8A-4147-A177-3AD203B41FA5}">
                      <a16:colId xmlns:a16="http://schemas.microsoft.com/office/drawing/2014/main" val="1420605876"/>
                    </a:ext>
                  </a:extLst>
                </a:gridCol>
                <a:gridCol w="990600">
                  <a:extLst>
                    <a:ext uri="{9D8B030D-6E8A-4147-A177-3AD203B41FA5}">
                      <a16:colId xmlns:a16="http://schemas.microsoft.com/office/drawing/2014/main" val="535703729"/>
                    </a:ext>
                  </a:extLst>
                </a:gridCol>
              </a:tblGrid>
              <a:tr h="200025">
                <a:tc>
                  <a:txBody>
                    <a:bodyPr/>
                    <a:lstStyle/>
                    <a:p>
                      <a:pPr algn="l" fontAlgn="b"/>
                      <a:r>
                        <a:rPr lang="en-US" sz="1000" b="1" i="0" u="none" strike="noStrike">
                          <a:solidFill>
                            <a:srgbClr val="000000"/>
                          </a:solidFill>
                          <a:effectLst/>
                          <a:latin typeface="Arial" panose="020B0604020202020204" pitchFamily="34" charset="0"/>
                        </a:rPr>
                        <a:t>TSLA Correlation</a:t>
                      </a:r>
                    </a:p>
                  </a:txBody>
                  <a:tcPr marL="7620" marR="7620" marT="7620" anchor="b">
                    <a:lnL>
                      <a:noFill/>
                    </a:lnL>
                    <a:lnR>
                      <a:noFill/>
                    </a:lnR>
                    <a:lnT>
                      <a:noFill/>
                    </a:lnT>
                    <a:lnB>
                      <a:noFill/>
                    </a:lnB>
                  </a:tcPr>
                </a:tc>
                <a:tc>
                  <a:txBody>
                    <a:bodyPr/>
                    <a:lstStyle/>
                    <a:p>
                      <a:pPr algn="l" fontAlgn="b"/>
                      <a:endParaRPr lang="en-US" sz="1000" b="0" i="0" u="none" strike="noStrike">
                        <a:solidFill>
                          <a:srgbClr val="000000"/>
                        </a:solidFill>
                        <a:effectLst/>
                        <a:latin typeface="Arial" panose="020B0604020202020204" pitchFamily="34" charset="0"/>
                      </a:endParaRPr>
                    </a:p>
                  </a:txBody>
                  <a:tcPr marL="7620" marR="7620" marT="7620" anchor="b">
                    <a:lnL>
                      <a:noFill/>
                    </a:lnL>
                    <a:lnR>
                      <a:noFill/>
                    </a:lnR>
                    <a:lnT>
                      <a:noFill/>
                    </a:lnT>
                    <a:lnB>
                      <a:noFill/>
                    </a:lnB>
                  </a:tcPr>
                </a:tc>
                <a:tc>
                  <a:txBody>
                    <a:bodyPr/>
                    <a:lstStyle/>
                    <a:p>
                      <a:pPr algn="l" fontAlgn="b"/>
                      <a:endParaRPr lang="en-US" sz="1000" b="0" i="0" u="none" strike="noStrike">
                        <a:solidFill>
                          <a:srgbClr val="000000"/>
                        </a:solidFill>
                        <a:effectLst/>
                        <a:latin typeface="Arial" panose="020B0604020202020204" pitchFamily="34" charset="0"/>
                      </a:endParaRPr>
                    </a:p>
                  </a:txBody>
                  <a:tcPr marL="7620" marR="7620" marT="7620" anchor="b">
                    <a:lnL>
                      <a:noFill/>
                    </a:lnL>
                    <a:lnR>
                      <a:noFill/>
                    </a:lnR>
                    <a:lnT>
                      <a:noFill/>
                    </a:lnT>
                    <a:lnB>
                      <a:noFill/>
                    </a:lnB>
                  </a:tcPr>
                </a:tc>
                <a:extLst>
                  <a:ext uri="{0D108BD9-81ED-4DB2-BD59-A6C34878D82A}">
                    <a16:rowId xmlns:a16="http://schemas.microsoft.com/office/drawing/2014/main" val="252015685"/>
                  </a:ext>
                </a:extLst>
              </a:tr>
              <a:tr h="200025">
                <a:tc>
                  <a:txBody>
                    <a:bodyPr/>
                    <a:lstStyle/>
                    <a:p>
                      <a:pPr algn="l" fontAlgn="b"/>
                      <a:r>
                        <a:rPr lang="en-US" sz="1000" b="1" i="0" u="none" strike="noStrike">
                          <a:solidFill>
                            <a:srgbClr val="000000"/>
                          </a:solidFill>
                          <a:effectLst/>
                          <a:latin typeface="Arial" panose="020B0604020202020204" pitchFamily="34" charset="0"/>
                        </a:rPr>
                        <a:t>Tweet Volume </a:t>
                      </a:r>
                      <a:br>
                        <a:rPr lang="en-US" sz="1000" b="1" i="0" u="none" strike="noStrike">
                          <a:solidFill>
                            <a:srgbClr val="000000"/>
                          </a:solidFill>
                          <a:effectLst/>
                          <a:latin typeface="Arial" panose="020B0604020202020204" pitchFamily="34" charset="0"/>
                        </a:rPr>
                      </a:br>
                      <a:r>
                        <a:rPr lang="en-US" sz="1000" b="1" i="0" u="none" strike="noStrike">
                          <a:solidFill>
                            <a:srgbClr val="000000"/>
                          </a:solidFill>
                          <a:effectLst/>
                          <a:latin typeface="Arial" panose="020B0604020202020204" pitchFamily="34" charset="0"/>
                        </a:rPr>
                        <a:t>(#tweets)</a:t>
                      </a:r>
                    </a:p>
                  </a:txBody>
                  <a:tcPr marL="7620" marR="7620" marT="7620" anchor="b">
                    <a:lnL>
                      <a:noFill/>
                    </a:lnL>
                    <a:lnR>
                      <a:noFill/>
                    </a:lnR>
                    <a:lnT>
                      <a:noFill/>
                    </a:lnT>
                    <a:lnB>
                      <a:noFill/>
                    </a:lnB>
                  </a:tcPr>
                </a:tc>
                <a:tc>
                  <a:txBody>
                    <a:bodyPr/>
                    <a:lstStyle/>
                    <a:p>
                      <a:pPr algn="l" fontAlgn="b"/>
                      <a:r>
                        <a:rPr lang="en-US" sz="1000" b="1" i="0" u="none" strike="noStrike">
                          <a:solidFill>
                            <a:srgbClr val="FF0000"/>
                          </a:solidFill>
                          <a:effectLst/>
                          <a:latin typeface="Arial" panose="020B0604020202020204" pitchFamily="34" charset="0"/>
                        </a:rPr>
                        <a:t>Vs Trade Volume</a:t>
                      </a:r>
                    </a:p>
                  </a:txBody>
                  <a:tcPr marL="7620" marR="7620" marT="7620" anchor="b">
                    <a:lnL>
                      <a:noFill/>
                    </a:lnL>
                    <a:lnR>
                      <a:noFill/>
                    </a:lnR>
                    <a:lnT>
                      <a:noFill/>
                    </a:lnT>
                    <a:lnB>
                      <a:noFill/>
                    </a:lnB>
                  </a:tcPr>
                </a:tc>
                <a:tc>
                  <a:txBody>
                    <a:bodyPr/>
                    <a:lstStyle/>
                    <a:p>
                      <a:pPr algn="r" fontAlgn="b"/>
                      <a:r>
                        <a:rPr lang="en-US" sz="1100" b="1" i="0" u="none" strike="noStrike">
                          <a:solidFill>
                            <a:srgbClr val="FF0000"/>
                          </a:solidFill>
                          <a:effectLst/>
                          <a:latin typeface="Inconsolata"/>
                        </a:rPr>
                        <a:t>0.851910836</a:t>
                      </a:r>
                    </a:p>
                  </a:txBody>
                  <a:tcPr marL="7620" marR="7620" marT="7620" anchor="b">
                    <a:lnL>
                      <a:noFill/>
                    </a:lnL>
                    <a:lnR>
                      <a:noFill/>
                    </a:lnR>
                    <a:lnT>
                      <a:noFill/>
                    </a:lnT>
                    <a:lnB>
                      <a:noFill/>
                    </a:lnB>
                    <a:solidFill>
                      <a:srgbClr val="FFFFFF"/>
                    </a:solidFill>
                  </a:tcPr>
                </a:tc>
                <a:extLst>
                  <a:ext uri="{0D108BD9-81ED-4DB2-BD59-A6C34878D82A}">
                    <a16:rowId xmlns:a16="http://schemas.microsoft.com/office/drawing/2014/main" val="1267032524"/>
                  </a:ext>
                </a:extLst>
              </a:tr>
              <a:tr h="200025">
                <a:tc>
                  <a:txBody>
                    <a:bodyPr/>
                    <a:lstStyle/>
                    <a:p>
                      <a:pPr algn="l" fontAlgn="b"/>
                      <a:endParaRPr lang="en-US" sz="1000" b="0" i="0" u="none" strike="noStrike">
                        <a:solidFill>
                          <a:srgbClr val="000000"/>
                        </a:solidFill>
                        <a:effectLst/>
                        <a:latin typeface="Arial" panose="020B0604020202020204" pitchFamily="34" charset="0"/>
                      </a:endParaRPr>
                    </a:p>
                  </a:txBody>
                  <a:tcPr marL="7620" marR="7620" marT="7620" anchor="b">
                    <a:lnL>
                      <a:noFill/>
                    </a:lnL>
                    <a:lnR>
                      <a:noFill/>
                    </a:lnR>
                    <a:lnT>
                      <a:noFill/>
                    </a:lnT>
                    <a:lnB>
                      <a:noFill/>
                    </a:lnB>
                  </a:tcPr>
                </a:tc>
                <a:tc>
                  <a:txBody>
                    <a:bodyPr/>
                    <a:lstStyle/>
                    <a:p>
                      <a:pPr algn="l" fontAlgn="b"/>
                      <a:r>
                        <a:rPr lang="en-US" sz="1000" b="0" i="0" u="none" strike="noStrike">
                          <a:solidFill>
                            <a:srgbClr val="000000"/>
                          </a:solidFill>
                          <a:effectLst/>
                          <a:latin typeface="Arial" panose="020B0604020202020204" pitchFamily="34" charset="0"/>
                        </a:rPr>
                        <a:t>Vs Close Price</a:t>
                      </a:r>
                    </a:p>
                  </a:txBody>
                  <a:tcPr marL="7620" marR="7620" marT="7620" anchor="b">
                    <a:lnL>
                      <a:noFill/>
                    </a:lnL>
                    <a:lnR>
                      <a:noFill/>
                    </a:lnR>
                    <a:lnT>
                      <a:noFill/>
                    </a:lnT>
                    <a:lnB>
                      <a:noFill/>
                    </a:lnB>
                  </a:tcPr>
                </a:tc>
                <a:tc>
                  <a:txBody>
                    <a:bodyPr/>
                    <a:lstStyle/>
                    <a:p>
                      <a:pPr algn="r" fontAlgn="b"/>
                      <a:r>
                        <a:rPr lang="en-US" sz="1100" b="0" i="0" u="none" strike="noStrike">
                          <a:solidFill>
                            <a:srgbClr val="000000"/>
                          </a:solidFill>
                          <a:effectLst/>
                          <a:latin typeface="Inconsolata"/>
                        </a:rPr>
                        <a:t>0.42085631</a:t>
                      </a:r>
                    </a:p>
                  </a:txBody>
                  <a:tcPr marL="7620" marR="7620" marT="7620" anchor="b">
                    <a:lnL>
                      <a:noFill/>
                    </a:lnL>
                    <a:lnR>
                      <a:noFill/>
                    </a:lnR>
                    <a:lnT>
                      <a:noFill/>
                    </a:lnT>
                    <a:lnB>
                      <a:noFill/>
                    </a:lnB>
                    <a:solidFill>
                      <a:srgbClr val="FFFFFF"/>
                    </a:solidFill>
                  </a:tcPr>
                </a:tc>
                <a:extLst>
                  <a:ext uri="{0D108BD9-81ED-4DB2-BD59-A6C34878D82A}">
                    <a16:rowId xmlns:a16="http://schemas.microsoft.com/office/drawing/2014/main" val="4034594388"/>
                  </a:ext>
                </a:extLst>
              </a:tr>
              <a:tr h="200025">
                <a:tc>
                  <a:txBody>
                    <a:bodyPr/>
                    <a:lstStyle/>
                    <a:p>
                      <a:pPr algn="l" fontAlgn="b"/>
                      <a:endParaRPr lang="en-US" sz="1000" b="0" i="0" u="none" strike="noStrike">
                        <a:solidFill>
                          <a:srgbClr val="000000"/>
                        </a:solidFill>
                        <a:effectLst/>
                        <a:latin typeface="Arial" panose="020B0604020202020204" pitchFamily="34" charset="0"/>
                      </a:endParaRPr>
                    </a:p>
                  </a:txBody>
                  <a:tcPr marL="7620" marR="7620" marT="7620" anchor="b">
                    <a:lnL>
                      <a:noFill/>
                    </a:lnL>
                    <a:lnR>
                      <a:noFill/>
                    </a:lnR>
                    <a:lnT>
                      <a:noFill/>
                    </a:lnT>
                    <a:lnB>
                      <a:noFill/>
                    </a:lnB>
                  </a:tcPr>
                </a:tc>
                <a:tc>
                  <a:txBody>
                    <a:bodyPr/>
                    <a:lstStyle/>
                    <a:p>
                      <a:pPr algn="l" fontAlgn="b"/>
                      <a:r>
                        <a:rPr lang="en-US" sz="1000" b="0" i="0" u="none" strike="noStrike">
                          <a:solidFill>
                            <a:srgbClr val="000000"/>
                          </a:solidFill>
                          <a:effectLst/>
                          <a:latin typeface="Arial" panose="020B0604020202020204" pitchFamily="34" charset="0"/>
                        </a:rPr>
                        <a:t>Vs Sentiment Score</a:t>
                      </a:r>
                    </a:p>
                  </a:txBody>
                  <a:tcPr marL="7620" marR="7620" marT="7620" anchor="b">
                    <a:lnL>
                      <a:noFill/>
                    </a:lnL>
                    <a:lnR>
                      <a:noFill/>
                    </a:lnR>
                    <a:lnT>
                      <a:noFill/>
                    </a:lnT>
                    <a:lnB>
                      <a:noFill/>
                    </a:lnB>
                  </a:tcPr>
                </a:tc>
                <a:tc>
                  <a:txBody>
                    <a:bodyPr/>
                    <a:lstStyle/>
                    <a:p>
                      <a:pPr algn="r" fontAlgn="b"/>
                      <a:r>
                        <a:rPr lang="en-US" sz="1100" b="0" i="0" u="none" strike="noStrike">
                          <a:solidFill>
                            <a:srgbClr val="000000"/>
                          </a:solidFill>
                          <a:effectLst/>
                          <a:latin typeface="Inconsolata"/>
                        </a:rPr>
                        <a:t>0.878318511</a:t>
                      </a:r>
                    </a:p>
                  </a:txBody>
                  <a:tcPr marL="7620" marR="7620" marT="7620" anchor="b">
                    <a:lnL>
                      <a:noFill/>
                    </a:lnL>
                    <a:lnR>
                      <a:noFill/>
                    </a:lnR>
                    <a:lnT>
                      <a:noFill/>
                    </a:lnT>
                    <a:lnB>
                      <a:noFill/>
                    </a:lnB>
                    <a:solidFill>
                      <a:srgbClr val="FFFFFF"/>
                    </a:solidFill>
                  </a:tcPr>
                </a:tc>
                <a:extLst>
                  <a:ext uri="{0D108BD9-81ED-4DB2-BD59-A6C34878D82A}">
                    <a16:rowId xmlns:a16="http://schemas.microsoft.com/office/drawing/2014/main" val="371738912"/>
                  </a:ext>
                </a:extLst>
              </a:tr>
              <a:tr h="200025">
                <a:tc>
                  <a:txBody>
                    <a:bodyPr/>
                    <a:lstStyle/>
                    <a:p>
                      <a:pPr algn="l" fontAlgn="b"/>
                      <a:r>
                        <a:rPr lang="en-US" sz="1000" b="1" i="0" u="none" strike="noStrike">
                          <a:solidFill>
                            <a:srgbClr val="000000"/>
                          </a:solidFill>
                          <a:effectLst/>
                          <a:latin typeface="Arial" panose="020B0604020202020204" pitchFamily="34" charset="0"/>
                        </a:rPr>
                        <a:t>Sentiment Score</a:t>
                      </a:r>
                    </a:p>
                  </a:txBody>
                  <a:tcPr marL="7620" marR="7620" marT="7620" anchor="b">
                    <a:lnL>
                      <a:noFill/>
                    </a:lnL>
                    <a:lnR>
                      <a:noFill/>
                    </a:lnR>
                    <a:lnT>
                      <a:noFill/>
                    </a:lnT>
                    <a:lnB>
                      <a:noFill/>
                    </a:lnB>
                  </a:tcPr>
                </a:tc>
                <a:tc>
                  <a:txBody>
                    <a:bodyPr/>
                    <a:lstStyle/>
                    <a:p>
                      <a:pPr algn="l" fontAlgn="b"/>
                      <a:r>
                        <a:rPr lang="en-US" sz="1000" b="0" i="0" u="none" strike="noStrike">
                          <a:solidFill>
                            <a:srgbClr val="000000"/>
                          </a:solidFill>
                          <a:effectLst/>
                          <a:latin typeface="Arial" panose="020B0604020202020204" pitchFamily="34" charset="0"/>
                        </a:rPr>
                        <a:t>Vs Close Price</a:t>
                      </a:r>
                    </a:p>
                  </a:txBody>
                  <a:tcPr marL="7620" marR="7620" marT="7620" anchor="b">
                    <a:lnL>
                      <a:noFill/>
                    </a:lnL>
                    <a:lnR>
                      <a:noFill/>
                    </a:lnR>
                    <a:lnT>
                      <a:noFill/>
                    </a:lnT>
                    <a:lnB>
                      <a:noFill/>
                    </a:lnB>
                  </a:tcPr>
                </a:tc>
                <a:tc>
                  <a:txBody>
                    <a:bodyPr/>
                    <a:lstStyle/>
                    <a:p>
                      <a:pPr algn="r" fontAlgn="b"/>
                      <a:r>
                        <a:rPr lang="en-US" sz="1100" b="0" i="0" u="none" strike="noStrike">
                          <a:solidFill>
                            <a:srgbClr val="000000"/>
                          </a:solidFill>
                          <a:effectLst/>
                          <a:latin typeface="Inconsolata"/>
                        </a:rPr>
                        <a:t>0.42007267</a:t>
                      </a:r>
                    </a:p>
                  </a:txBody>
                  <a:tcPr marL="7620" marR="7620" marT="7620" anchor="b">
                    <a:lnL>
                      <a:noFill/>
                    </a:lnL>
                    <a:lnR>
                      <a:noFill/>
                    </a:lnR>
                    <a:lnT>
                      <a:noFill/>
                    </a:lnT>
                    <a:lnB>
                      <a:noFill/>
                    </a:lnB>
                    <a:solidFill>
                      <a:srgbClr val="FFFFFF"/>
                    </a:solidFill>
                  </a:tcPr>
                </a:tc>
                <a:extLst>
                  <a:ext uri="{0D108BD9-81ED-4DB2-BD59-A6C34878D82A}">
                    <a16:rowId xmlns:a16="http://schemas.microsoft.com/office/drawing/2014/main" val="3271025000"/>
                  </a:ext>
                </a:extLst>
              </a:tr>
              <a:tr h="200025">
                <a:tc>
                  <a:txBody>
                    <a:bodyPr/>
                    <a:lstStyle/>
                    <a:p>
                      <a:pPr algn="l" fontAlgn="b"/>
                      <a:endParaRPr lang="en-US" sz="1000" b="0" i="0" u="none" strike="noStrike">
                        <a:solidFill>
                          <a:srgbClr val="000000"/>
                        </a:solidFill>
                        <a:effectLst/>
                        <a:latin typeface="Arial" panose="020B0604020202020204" pitchFamily="34" charset="0"/>
                      </a:endParaRPr>
                    </a:p>
                  </a:txBody>
                  <a:tcPr marL="7620" marR="7620" marT="7620" anchor="b">
                    <a:lnL>
                      <a:noFill/>
                    </a:lnL>
                    <a:lnR>
                      <a:noFill/>
                    </a:lnR>
                    <a:lnT>
                      <a:noFill/>
                    </a:lnT>
                    <a:lnB>
                      <a:noFill/>
                    </a:lnB>
                  </a:tcPr>
                </a:tc>
                <a:tc>
                  <a:txBody>
                    <a:bodyPr/>
                    <a:lstStyle/>
                    <a:p>
                      <a:pPr algn="l" fontAlgn="b"/>
                      <a:r>
                        <a:rPr lang="en-US" sz="1000" b="0" i="0" u="none" strike="noStrike">
                          <a:solidFill>
                            <a:srgbClr val="000000"/>
                          </a:solidFill>
                          <a:effectLst/>
                          <a:latin typeface="Arial" panose="020B0604020202020204" pitchFamily="34" charset="0"/>
                        </a:rPr>
                        <a:t>Vs Volume</a:t>
                      </a:r>
                    </a:p>
                  </a:txBody>
                  <a:tcPr marL="7620" marR="7620" marT="7620" anchor="b">
                    <a:lnL>
                      <a:noFill/>
                    </a:lnL>
                    <a:lnR>
                      <a:noFill/>
                    </a:lnR>
                    <a:lnT>
                      <a:noFill/>
                    </a:lnT>
                    <a:lnB>
                      <a:noFill/>
                    </a:lnB>
                  </a:tcPr>
                </a:tc>
                <a:tc>
                  <a:txBody>
                    <a:bodyPr/>
                    <a:lstStyle/>
                    <a:p>
                      <a:pPr algn="r" fontAlgn="b"/>
                      <a:r>
                        <a:rPr lang="en-US" sz="1100" b="0" i="0" u="none" strike="noStrike" dirty="0">
                          <a:solidFill>
                            <a:srgbClr val="000000"/>
                          </a:solidFill>
                          <a:effectLst/>
                          <a:latin typeface="Inconsolata"/>
                        </a:rPr>
                        <a:t>0.86695828</a:t>
                      </a:r>
                    </a:p>
                  </a:txBody>
                  <a:tcPr marL="7620" marR="7620" marT="7620" anchor="b">
                    <a:lnL>
                      <a:noFill/>
                    </a:lnL>
                    <a:lnR>
                      <a:noFill/>
                    </a:lnR>
                    <a:lnT>
                      <a:noFill/>
                    </a:lnT>
                    <a:lnB>
                      <a:noFill/>
                    </a:lnB>
                    <a:solidFill>
                      <a:srgbClr val="FFFFFF"/>
                    </a:solidFill>
                  </a:tcPr>
                </a:tc>
                <a:extLst>
                  <a:ext uri="{0D108BD9-81ED-4DB2-BD59-A6C34878D82A}">
                    <a16:rowId xmlns:a16="http://schemas.microsoft.com/office/drawing/2014/main" val="2018198440"/>
                  </a:ext>
                </a:extLst>
              </a:tr>
            </a:tbl>
          </a:graphicData>
        </a:graphic>
      </p:graphicFrame>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2594"/>
    </mc:Choice>
    <mc:Fallback xmlns="">
      <p:transition spd="slow" advTm="625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Shape 370"/>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Regression Analysis</a:t>
            </a:r>
          </a:p>
        </p:txBody>
      </p:sp>
      <p:sp>
        <p:nvSpPr>
          <p:cNvPr id="371" name="Shape 371"/>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a:spcBef>
                <a:spcPts val="0"/>
              </a:spcBef>
              <a:buNone/>
            </a:pPr>
            <a:r>
              <a:rPr lang="en" dirty="0"/>
              <a:t>Sentiment Score (</a:t>
            </a:r>
            <a:r>
              <a:rPr lang="en-US" dirty="0"/>
              <a:t>Financial model) </a:t>
            </a:r>
            <a:r>
              <a:rPr lang="en" dirty="0"/>
              <a:t>as a predictor of stock price (</a:t>
            </a:r>
            <a:r>
              <a:rPr lang="en-US" dirty="0"/>
              <a:t>Stock: AAPL)</a:t>
            </a:r>
            <a:r>
              <a:rPr lang="en" dirty="0"/>
              <a:t>. It is rather a poor fit!</a:t>
            </a:r>
          </a:p>
        </p:txBody>
      </p:sp>
      <p:pic>
        <p:nvPicPr>
          <p:cNvPr id="372" name="Shape 372"/>
          <p:cNvPicPr preferRelativeResize="0"/>
          <p:nvPr/>
        </p:nvPicPr>
        <p:blipFill>
          <a:blip r:embed="rId5">
            <a:alphaModFix/>
          </a:blip>
          <a:stretch>
            <a:fillRect/>
          </a:stretch>
        </p:blipFill>
        <p:spPr>
          <a:xfrm>
            <a:off x="744549" y="1431050"/>
            <a:ext cx="3824149" cy="2705100"/>
          </a:xfrm>
          <a:prstGeom prst="rect">
            <a:avLst/>
          </a:prstGeom>
          <a:noFill/>
          <a:ln>
            <a:noFill/>
          </a:ln>
        </p:spPr>
      </p:pic>
      <p:pic>
        <p:nvPicPr>
          <p:cNvPr id="373" name="Shape 373"/>
          <p:cNvPicPr preferRelativeResize="0"/>
          <p:nvPr/>
        </p:nvPicPr>
        <p:blipFill>
          <a:blip r:embed="rId6">
            <a:alphaModFix/>
          </a:blip>
          <a:stretch>
            <a:fillRect/>
          </a:stretch>
        </p:blipFill>
        <p:spPr>
          <a:xfrm>
            <a:off x="4458575" y="1431050"/>
            <a:ext cx="3459849" cy="2705099"/>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8422"/>
    </mc:Choice>
    <mc:Fallback xmlns="">
      <p:transition spd="slow" advTm="484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Regression Analysis</a:t>
            </a:r>
          </a:p>
        </p:txBody>
      </p:sp>
      <p:sp>
        <p:nvSpPr>
          <p:cNvPr id="379" name="Shape 379"/>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a:spcBef>
                <a:spcPts val="0"/>
              </a:spcBef>
              <a:buNone/>
            </a:pPr>
            <a:r>
              <a:rPr lang="en" dirty="0"/>
              <a:t>Regression Models with Sentiment Scores </a:t>
            </a:r>
            <a:r>
              <a:rPr lang="en-US" dirty="0"/>
              <a:t>predicted</a:t>
            </a:r>
            <a:r>
              <a:rPr lang="en" dirty="0"/>
              <a:t> from </a:t>
            </a:r>
            <a:r>
              <a:rPr lang="en-US" dirty="0"/>
              <a:t>other</a:t>
            </a:r>
            <a:r>
              <a:rPr lang="en" dirty="0"/>
              <a:t> models -</a:t>
            </a:r>
          </a:p>
        </p:txBody>
      </p:sp>
      <p:pic>
        <p:nvPicPr>
          <p:cNvPr id="380" name="Shape 380"/>
          <p:cNvPicPr preferRelativeResize="0"/>
          <p:nvPr/>
        </p:nvPicPr>
        <p:blipFill>
          <a:blip r:embed="rId5">
            <a:alphaModFix/>
          </a:blip>
          <a:stretch>
            <a:fillRect/>
          </a:stretch>
        </p:blipFill>
        <p:spPr>
          <a:xfrm>
            <a:off x="4260537" y="1590675"/>
            <a:ext cx="4219575" cy="3009900"/>
          </a:xfrm>
          <a:prstGeom prst="rect">
            <a:avLst/>
          </a:prstGeom>
          <a:noFill/>
          <a:ln>
            <a:noFill/>
          </a:ln>
        </p:spPr>
      </p:pic>
      <p:pic>
        <p:nvPicPr>
          <p:cNvPr id="381" name="Shape 381"/>
          <p:cNvPicPr preferRelativeResize="0"/>
          <p:nvPr/>
        </p:nvPicPr>
        <p:blipFill>
          <a:blip r:embed="rId6">
            <a:alphaModFix/>
          </a:blip>
          <a:stretch>
            <a:fillRect/>
          </a:stretch>
        </p:blipFill>
        <p:spPr>
          <a:xfrm>
            <a:off x="673225" y="1204900"/>
            <a:ext cx="3695700" cy="273367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10590386"/>
      </p:ext>
    </p:extLst>
  </p:cSld>
  <p:clrMapOvr>
    <a:masterClrMapping/>
  </p:clrMapOvr>
  <mc:AlternateContent xmlns:mc="http://schemas.openxmlformats.org/markup-compatibility/2006" xmlns:p14="http://schemas.microsoft.com/office/powerpoint/2010/main">
    <mc:Choice Requires="p14">
      <p:transition spd="slow" p14:dur="2000" advTm="64829"/>
    </mc:Choice>
    <mc:Fallback xmlns="">
      <p:transition spd="slow" advTm="64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Shape 384"/>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Pros ‘n Cons</a:t>
            </a:r>
          </a:p>
        </p:txBody>
      </p:sp>
      <p:sp>
        <p:nvSpPr>
          <p:cNvPr id="385" name="Shape 385"/>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marL="0" lvl="0" indent="0" rtl="0">
              <a:lnSpc>
                <a:spcPct val="115000"/>
              </a:lnSpc>
              <a:spcBef>
                <a:spcPts val="0"/>
              </a:spcBef>
              <a:buNone/>
            </a:pPr>
            <a:r>
              <a:rPr lang="en" dirty="0">
                <a:solidFill>
                  <a:srgbClr val="222222"/>
                </a:solidFill>
                <a:latin typeface="Arial"/>
                <a:ea typeface="Arial"/>
                <a:cs typeface="Arial"/>
                <a:sym typeface="Arial"/>
              </a:rPr>
              <a:t>Benefits </a:t>
            </a:r>
          </a:p>
          <a:p>
            <a:pPr marL="457200" lvl="0" indent="-317500" rtl="0">
              <a:lnSpc>
                <a:spcPct val="115000"/>
              </a:lnSpc>
              <a:spcBef>
                <a:spcPts val="0"/>
              </a:spcBef>
              <a:buClr>
                <a:srgbClr val="222222"/>
              </a:buClr>
              <a:buSzPct val="100000"/>
              <a:buFont typeface="Arial"/>
            </a:pPr>
            <a:r>
              <a:rPr lang="en" sz="1400" dirty="0">
                <a:solidFill>
                  <a:srgbClr val="222222"/>
                </a:solidFill>
                <a:latin typeface="Arial"/>
                <a:ea typeface="Arial"/>
                <a:cs typeface="Arial"/>
                <a:sym typeface="Arial"/>
              </a:rPr>
              <a:t>Provide a simple </a:t>
            </a:r>
            <a:r>
              <a:rPr lang="en-US" sz="1400" dirty="0">
                <a:solidFill>
                  <a:srgbClr val="222222"/>
                </a:solidFill>
                <a:latin typeface="Arial"/>
                <a:ea typeface="Arial"/>
                <a:cs typeface="Arial"/>
                <a:sym typeface="Arial"/>
              </a:rPr>
              <a:t>way</a:t>
            </a:r>
            <a:r>
              <a:rPr lang="en" sz="1400" dirty="0">
                <a:solidFill>
                  <a:srgbClr val="222222"/>
                </a:solidFill>
                <a:latin typeface="Arial"/>
                <a:ea typeface="Arial"/>
                <a:cs typeface="Arial"/>
                <a:sym typeface="Arial"/>
              </a:rPr>
              <a:t> to gauge the social sentiment of tweets </a:t>
            </a:r>
            <a:r>
              <a:rPr lang="en-US" sz="1400" dirty="0">
                <a:solidFill>
                  <a:srgbClr val="222222"/>
                </a:solidFill>
                <a:latin typeface="Arial"/>
                <a:ea typeface="Arial"/>
                <a:cs typeface="Arial"/>
                <a:sym typeface="Arial"/>
              </a:rPr>
              <a:t>against changes in </a:t>
            </a:r>
            <a:r>
              <a:rPr lang="en" sz="1400" dirty="0">
                <a:solidFill>
                  <a:srgbClr val="222222"/>
                </a:solidFill>
                <a:latin typeface="Arial"/>
                <a:ea typeface="Arial"/>
                <a:cs typeface="Arial"/>
                <a:sym typeface="Arial"/>
              </a:rPr>
              <a:t>stock prices.</a:t>
            </a:r>
          </a:p>
          <a:p>
            <a:pPr marL="457200" lvl="0" indent="-317500" rtl="0">
              <a:lnSpc>
                <a:spcPct val="115000"/>
              </a:lnSpc>
              <a:spcBef>
                <a:spcPts val="0"/>
              </a:spcBef>
              <a:buClr>
                <a:srgbClr val="222222"/>
              </a:buClr>
              <a:buSzPct val="100000"/>
              <a:buFont typeface="Arial"/>
            </a:pPr>
            <a:r>
              <a:rPr lang="en-US" sz="1400" dirty="0">
                <a:solidFill>
                  <a:srgbClr val="222222"/>
                </a:solidFill>
                <a:latin typeface="Arial"/>
                <a:ea typeface="Arial"/>
                <a:cs typeface="Arial"/>
                <a:sym typeface="Arial"/>
              </a:rPr>
              <a:t>Predict aggregate daily sentiment score for a stock from its raw-tweets using multiple models.</a:t>
            </a:r>
            <a:endParaRPr lang="en" sz="1400" dirty="0">
              <a:solidFill>
                <a:srgbClr val="222222"/>
              </a:solidFill>
              <a:latin typeface="Arial"/>
              <a:ea typeface="Arial"/>
              <a:cs typeface="Arial"/>
              <a:sym typeface="Arial"/>
            </a:endParaRPr>
          </a:p>
          <a:p>
            <a:pPr marL="457200" lvl="0" indent="-317500" rtl="0">
              <a:lnSpc>
                <a:spcPct val="115000"/>
              </a:lnSpc>
              <a:spcBef>
                <a:spcPts val="0"/>
              </a:spcBef>
              <a:buClr>
                <a:srgbClr val="222222"/>
              </a:buClr>
              <a:buSzPct val="100000"/>
              <a:buFont typeface="Arial"/>
            </a:pPr>
            <a:r>
              <a:rPr lang="en" sz="1400" dirty="0">
                <a:solidFill>
                  <a:srgbClr val="222222"/>
                </a:solidFill>
                <a:latin typeface="Arial"/>
                <a:ea typeface="Arial"/>
                <a:cs typeface="Arial"/>
                <a:sym typeface="Arial"/>
              </a:rPr>
              <a:t>Technology is built using Python with its ease of use and seamless integration with web downloads (RESTful API), text analysis (NLTK), streaming (Spark) and machine learning (tensorflow) packages.</a:t>
            </a:r>
          </a:p>
          <a:p>
            <a:pPr marL="457200" lvl="0" indent="-317500" rtl="0">
              <a:lnSpc>
                <a:spcPct val="115000"/>
              </a:lnSpc>
              <a:spcBef>
                <a:spcPts val="0"/>
              </a:spcBef>
              <a:buClr>
                <a:srgbClr val="222222"/>
              </a:buClr>
              <a:buSzPct val="100000"/>
              <a:buFont typeface="Arial"/>
            </a:pPr>
            <a:r>
              <a:rPr lang="en" sz="1400" dirty="0">
                <a:solidFill>
                  <a:srgbClr val="222222"/>
                </a:solidFill>
                <a:latin typeface="Arial"/>
                <a:ea typeface="Arial"/>
                <a:cs typeface="Arial"/>
                <a:sym typeface="Arial"/>
              </a:rPr>
              <a:t>The system has the capability to parallel process the analysis using spark concurrency by simultaneously running on multiple stocks.</a:t>
            </a:r>
            <a:endParaRPr sz="950" dirty="0">
              <a:solidFill>
                <a:srgbClr val="222222"/>
              </a:solidFill>
              <a:latin typeface="Arial"/>
              <a:ea typeface="Arial"/>
              <a:cs typeface="Arial"/>
              <a:sym typeface="Arial"/>
            </a:endParaRPr>
          </a:p>
          <a:p>
            <a:pPr marL="0" lvl="0" indent="0" rtl="0">
              <a:lnSpc>
                <a:spcPct val="115000"/>
              </a:lnSpc>
              <a:spcBef>
                <a:spcPts val="0"/>
              </a:spcBef>
              <a:buNone/>
            </a:pPr>
            <a:endParaRPr sz="950" dirty="0">
              <a:solidFill>
                <a:srgbClr val="222222"/>
              </a:solidFill>
              <a:latin typeface="Arial"/>
              <a:ea typeface="Arial"/>
              <a:cs typeface="Arial"/>
              <a:sym typeface="Arial"/>
            </a:endParaRPr>
          </a:p>
          <a:p>
            <a:pPr marL="0" lvl="0" indent="-69850" rtl="0">
              <a:lnSpc>
                <a:spcPct val="115000"/>
              </a:lnSpc>
              <a:spcBef>
                <a:spcPts val="0"/>
              </a:spcBef>
              <a:buClr>
                <a:schemeClr val="dk1"/>
              </a:buClr>
              <a:buSzPct val="61111"/>
              <a:buFont typeface="Arial"/>
              <a:buNone/>
            </a:pPr>
            <a:r>
              <a:rPr lang="en" dirty="0">
                <a:solidFill>
                  <a:srgbClr val="222222"/>
                </a:solidFill>
                <a:latin typeface="Arial"/>
                <a:ea typeface="Arial"/>
                <a:cs typeface="Arial"/>
                <a:sym typeface="Arial"/>
              </a:rPr>
              <a:t>Challenges &amp; </a:t>
            </a:r>
            <a:r>
              <a:rPr lang="en-US" dirty="0">
                <a:solidFill>
                  <a:srgbClr val="222222"/>
                </a:solidFill>
                <a:latin typeface="Arial"/>
                <a:ea typeface="Arial"/>
                <a:cs typeface="Arial"/>
                <a:sym typeface="Arial"/>
              </a:rPr>
              <a:t>Limitations</a:t>
            </a:r>
            <a:endParaRPr lang="en" dirty="0">
              <a:solidFill>
                <a:srgbClr val="222222"/>
              </a:solidFill>
              <a:latin typeface="Arial"/>
              <a:ea typeface="Arial"/>
              <a:cs typeface="Arial"/>
              <a:sym typeface="Arial"/>
            </a:endParaRPr>
          </a:p>
          <a:p>
            <a:pPr marL="457200" lvl="0" indent="-317500" rtl="0">
              <a:lnSpc>
                <a:spcPct val="115000"/>
              </a:lnSpc>
              <a:spcBef>
                <a:spcPts val="0"/>
              </a:spcBef>
              <a:buClr>
                <a:srgbClr val="222222"/>
              </a:buClr>
              <a:buSzPct val="100000"/>
              <a:buFont typeface="Arial"/>
            </a:pPr>
            <a:r>
              <a:rPr lang="en" sz="1400" dirty="0">
                <a:solidFill>
                  <a:srgbClr val="222222"/>
                </a:solidFill>
                <a:latin typeface="Arial"/>
                <a:ea typeface="Arial"/>
                <a:cs typeface="Arial"/>
                <a:sym typeface="Arial"/>
              </a:rPr>
              <a:t>StockTwits RESTful API limitation of 200 requests per hour. Each request returns 30 tweets only for a chosen stock. Running batch jobs continuously helped. </a:t>
            </a:r>
          </a:p>
          <a:p>
            <a:pPr marL="457200" lvl="0" indent="-317500" rtl="0">
              <a:lnSpc>
                <a:spcPct val="115000"/>
              </a:lnSpc>
              <a:spcBef>
                <a:spcPts val="0"/>
              </a:spcBef>
              <a:buClr>
                <a:srgbClr val="222222"/>
              </a:buClr>
              <a:buSzPct val="100000"/>
              <a:buFont typeface="Arial"/>
            </a:pPr>
            <a:r>
              <a:rPr lang="en" sz="1400" dirty="0">
                <a:solidFill>
                  <a:srgbClr val="222222"/>
                </a:solidFill>
                <a:latin typeface="Arial"/>
                <a:ea typeface="Arial"/>
                <a:cs typeface="Arial"/>
                <a:sym typeface="Arial"/>
              </a:rPr>
              <a:t>Signal-to-noise ratio is often more.  Tweets are often very unstructured mentioned in an informal language. Needs more sophisticated natural language techniques to derive the intention of the tweet. Otherwise, this has implication on accuracy of models.</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74788"/>
    </mc:Choice>
    <mc:Fallback xmlns="">
      <p:transition spd="slow" advTm="1747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Shape 390"/>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Project Documentation</a:t>
            </a:r>
          </a:p>
        </p:txBody>
      </p:sp>
      <p:sp>
        <p:nvSpPr>
          <p:cNvPr id="391" name="Shape 391"/>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a:spcBef>
                <a:spcPts val="0"/>
              </a:spcBef>
              <a:buNone/>
            </a:pPr>
            <a:r>
              <a:rPr lang="en" sz="2400"/>
              <a:t>Data, code, logs and docs available as a github project:</a:t>
            </a:r>
          </a:p>
          <a:p>
            <a:pPr marL="1714500" lvl="0" indent="-228600">
              <a:spcBef>
                <a:spcPts val="0"/>
              </a:spcBef>
              <a:buNone/>
            </a:pPr>
            <a:r>
              <a:rPr lang="en" u="sng">
                <a:solidFill>
                  <a:schemeClr val="hlink"/>
                </a:solidFill>
                <a:hlinkClick r:id="rId5"/>
              </a:rPr>
              <a:t>https://github.com/mpatnam/CSCIE63-Project</a:t>
            </a:r>
          </a:p>
          <a:p>
            <a:pPr lvl="0">
              <a:spcBef>
                <a:spcPts val="0"/>
              </a:spcBef>
              <a:buNone/>
            </a:pPr>
            <a:endParaRPr/>
          </a:p>
          <a:p>
            <a:pPr lvl="0">
              <a:spcBef>
                <a:spcPts val="0"/>
              </a:spcBef>
              <a:buNone/>
            </a:pPr>
            <a:endParaRPr/>
          </a:p>
        </p:txBody>
      </p:sp>
      <p:pic>
        <p:nvPicPr>
          <p:cNvPr id="392" name="Shape 392"/>
          <p:cNvPicPr preferRelativeResize="0"/>
          <p:nvPr/>
        </p:nvPicPr>
        <p:blipFill>
          <a:blip r:embed="rId6">
            <a:alphaModFix/>
          </a:blip>
          <a:stretch>
            <a:fillRect/>
          </a:stretch>
        </p:blipFill>
        <p:spPr>
          <a:xfrm>
            <a:off x="712225" y="1684775"/>
            <a:ext cx="7126899" cy="3111850"/>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834"/>
    </mc:Choice>
    <mc:Fallback xmlns="">
      <p:transition spd="slow" advTm="16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Shape 397"/>
          <p:cNvSpPr txBox="1">
            <a:spLocks noGrp="1"/>
          </p:cNvSpPr>
          <p:nvPr>
            <p:ph type="title"/>
          </p:nvPr>
        </p:nvSpPr>
        <p:spPr>
          <a:xfrm>
            <a:off x="457200" y="90488"/>
            <a:ext cx="8229600" cy="536971"/>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3200" b="0" i="0" u="none" strike="noStrike" cap="none">
                <a:solidFill>
                  <a:srgbClr val="0070C0"/>
                </a:solidFill>
                <a:latin typeface="Calibri"/>
                <a:ea typeface="Calibri"/>
                <a:cs typeface="Calibri"/>
                <a:sym typeface="Calibri"/>
              </a:rPr>
              <a:t>YouTube URLs &amp; References</a:t>
            </a:r>
          </a:p>
        </p:txBody>
      </p:sp>
      <p:sp>
        <p:nvSpPr>
          <p:cNvPr id="398" name="Shape 398"/>
          <p:cNvSpPr txBox="1">
            <a:spLocks noGrp="1"/>
          </p:cNvSpPr>
          <p:nvPr>
            <p:ph type="body" idx="1"/>
          </p:nvPr>
        </p:nvSpPr>
        <p:spPr>
          <a:xfrm>
            <a:off x="457200" y="685800"/>
            <a:ext cx="8229600" cy="40005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chemeClr val="accent1"/>
              </a:buClr>
              <a:buSzPct val="100000"/>
              <a:buFont typeface="Noto Sans Symbols"/>
              <a:buChar char="▪"/>
            </a:pPr>
            <a:r>
              <a:rPr lang="en" sz="1800" b="0" i="0" u="none" strike="noStrike" cap="none">
                <a:solidFill>
                  <a:schemeClr val="dk1"/>
                </a:solidFill>
                <a:latin typeface="Calibri"/>
                <a:ea typeface="Calibri"/>
                <a:cs typeface="Calibri"/>
                <a:sym typeface="Calibri"/>
              </a:rPr>
              <a:t>Two minute (short):</a:t>
            </a:r>
          </a:p>
          <a:p>
            <a:pPr marL="342900" marR="0" lvl="0" indent="-342900" algn="l" rtl="0">
              <a:spcBef>
                <a:spcPts val="360"/>
              </a:spcBef>
              <a:spcAft>
                <a:spcPts val="0"/>
              </a:spcAft>
              <a:buClr>
                <a:schemeClr val="accent1"/>
              </a:buClr>
              <a:buSzPct val="100000"/>
              <a:buFont typeface="Noto Sans Symbols"/>
              <a:buChar char="▪"/>
            </a:pPr>
            <a:r>
              <a:rPr lang="en" sz="1800" b="0" i="0" u="none" strike="noStrike" cap="none">
                <a:solidFill>
                  <a:schemeClr val="dk1"/>
                </a:solidFill>
                <a:latin typeface="Calibri"/>
                <a:ea typeface="Calibri"/>
                <a:cs typeface="Calibri"/>
                <a:sym typeface="Calibri"/>
              </a:rPr>
              <a:t>15 minutes (long):</a:t>
            </a:r>
          </a:p>
          <a:p>
            <a:pPr marL="0" marR="0" lvl="0" indent="0" algn="l" rtl="0">
              <a:spcBef>
                <a:spcPts val="360"/>
              </a:spcBef>
              <a:spcAft>
                <a:spcPts val="0"/>
              </a:spcAft>
              <a:buNone/>
            </a:pPr>
            <a:r>
              <a:rPr lang="en"/>
              <a:t>______________________________________________________________________</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Investopedia - </a:t>
            </a:r>
            <a:r>
              <a:rPr lang="en" u="sng">
                <a:solidFill>
                  <a:srgbClr val="1155CC"/>
                </a:solidFill>
                <a:latin typeface="Arial"/>
                <a:ea typeface="Arial"/>
                <a:cs typeface="Arial"/>
                <a:sym typeface="Arial"/>
                <a:hlinkClick r:id="rId5"/>
              </a:rPr>
              <a:t>Most followed stocks in stocktwits.com</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StockTwits API - </a:t>
            </a:r>
            <a:r>
              <a:rPr lang="en" u="sng">
                <a:solidFill>
                  <a:srgbClr val="1155CC"/>
                </a:solidFill>
                <a:latin typeface="Arial"/>
                <a:ea typeface="Arial"/>
                <a:cs typeface="Arial"/>
                <a:sym typeface="Arial"/>
                <a:hlinkClick r:id="rId6"/>
              </a:rPr>
              <a:t>https://stocktwits.com/developers/docs</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Yahoo! Finance for historical stock prices - </a:t>
            </a:r>
            <a:r>
              <a:rPr lang="en" u="sng">
                <a:solidFill>
                  <a:srgbClr val="1155CC"/>
                </a:solidFill>
                <a:latin typeface="Arial"/>
                <a:ea typeface="Arial"/>
                <a:cs typeface="Arial"/>
                <a:sym typeface="Arial"/>
                <a:hlinkClick r:id="rId7"/>
              </a:rPr>
              <a:t>AAPL Historical Prices</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Bloomberg API for intraday prices</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LoughranMcDonald Financial Dictionary - </a:t>
            </a:r>
            <a:r>
              <a:rPr lang="en" u="sng">
                <a:solidFill>
                  <a:schemeClr val="hlink"/>
                </a:solidFill>
                <a:latin typeface="Arial"/>
                <a:ea typeface="Arial"/>
                <a:cs typeface="Arial"/>
                <a:sym typeface="Arial"/>
                <a:hlinkClick r:id="rId8"/>
              </a:rPr>
              <a:t>http://www3.nd.edu/~mcdonald/World_Lists.html</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Harvard IV-4 Dictionary - </a:t>
            </a:r>
            <a:r>
              <a:rPr lang="en" u="sng">
                <a:solidFill>
                  <a:schemeClr val="hlink"/>
                </a:solidFill>
                <a:latin typeface="Arial"/>
                <a:ea typeface="Arial"/>
                <a:cs typeface="Arial"/>
                <a:sym typeface="Arial"/>
                <a:hlinkClick r:id="rId9"/>
              </a:rPr>
              <a:t>http://www.wjh.harvard.edu/~inquirer/spreadsheet_guide.htm</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Naive Bayes Classifier</a:t>
            </a:r>
          </a:p>
          <a:p>
            <a:pPr lvl="0" rtl="0">
              <a:lnSpc>
                <a:spcPct val="115000"/>
              </a:lnSpc>
              <a:spcBef>
                <a:spcPts val="0"/>
              </a:spcBef>
              <a:buClr>
                <a:schemeClr val="accent1"/>
              </a:buClr>
              <a:buSzPct val="100000"/>
              <a:buFont typeface="Arial"/>
              <a:buChar char="▪"/>
            </a:pPr>
            <a:r>
              <a:rPr lang="en">
                <a:solidFill>
                  <a:srgbClr val="222222"/>
                </a:solidFill>
                <a:latin typeface="Arial"/>
                <a:ea typeface="Arial"/>
                <a:cs typeface="Arial"/>
                <a:sym typeface="Arial"/>
              </a:rPr>
              <a:t>Tensorflow API - </a:t>
            </a:r>
            <a:r>
              <a:rPr lang="en" u="sng">
                <a:solidFill>
                  <a:schemeClr val="hlink"/>
                </a:solidFill>
                <a:latin typeface="Arial"/>
                <a:ea typeface="Arial"/>
                <a:cs typeface="Arial"/>
                <a:sym typeface="Arial"/>
                <a:hlinkClick r:id="rId10"/>
              </a:rPr>
              <a:t>https://www.tensorflow.org/api_docs/python/</a:t>
            </a:r>
          </a:p>
          <a:p>
            <a:pPr marL="0" marR="0" lvl="0" indent="0" algn="l" rtl="0">
              <a:spcBef>
                <a:spcPts val="360"/>
              </a:spcBef>
              <a:spcAft>
                <a:spcPts val="0"/>
              </a:spcAft>
              <a:buNone/>
            </a:pPr>
            <a:endParaRPr/>
          </a:p>
        </p:txBody>
      </p:sp>
      <p:sp>
        <p:nvSpPr>
          <p:cNvPr id="399" name="Shape 399"/>
          <p:cNvSpPr txBox="1">
            <a:spLocks noGrp="1"/>
          </p:cNvSpPr>
          <p:nvPr>
            <p:ph type="ftr" idx="11"/>
          </p:nvPr>
        </p:nvSpPr>
        <p:spPr>
          <a:xfrm>
            <a:off x="3124200" y="4767262"/>
            <a:ext cx="2895600" cy="273843"/>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rgbClr val="898989"/>
              </a:buClr>
              <a:buSzPct val="25000"/>
              <a:buFont typeface="Noto Sans Symbols"/>
              <a:buNone/>
            </a:pPr>
            <a:r>
              <a:rPr lang="en" sz="1200" b="0" i="0" u="none" strike="noStrike" cap="none">
                <a:solidFill>
                  <a:srgbClr val="898989"/>
                </a:solidFill>
                <a:latin typeface="Calibri"/>
                <a:ea typeface="Calibri"/>
                <a:cs typeface="Calibri"/>
                <a:sym typeface="Calibri"/>
              </a:rPr>
              <a:t>@Your Name</a:t>
            </a:r>
          </a:p>
        </p:txBody>
      </p:sp>
      <p:sp>
        <p:nvSpPr>
          <p:cNvPr id="400" name="Shape 400"/>
          <p:cNvSpPr txBox="1">
            <a:spLocks noGrp="1"/>
          </p:cNvSpPr>
          <p:nvPr>
            <p:ph type="sldNum" idx="12"/>
          </p:nvPr>
        </p:nvSpPr>
        <p:spPr>
          <a:xfrm>
            <a:off x="6553200" y="4767262"/>
            <a:ext cx="2133599" cy="273843"/>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600" b="1" i="0" u="none" strike="noStrike" cap="none">
                <a:solidFill>
                  <a:srgbClr val="888888"/>
                </a:solidFill>
                <a:latin typeface="Calibri"/>
                <a:ea typeface="Calibri"/>
                <a:cs typeface="Calibri"/>
                <a:sym typeface="Calibri"/>
              </a:rPr>
              <a:t>25</a:t>
            </a:fld>
            <a:endParaRPr lang="en" sz="1600" b="1" i="0" u="none" strike="noStrike" cap="none">
              <a:solidFill>
                <a:srgbClr val="888888"/>
              </a:solidFill>
              <a:latin typeface="Calibri"/>
              <a:ea typeface="Calibri"/>
              <a:cs typeface="Calibri"/>
              <a:sym typeface="Calibri"/>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3036"/>
    </mc:Choice>
    <mc:Fallback xmlns="">
      <p:transition spd="slow" advTm="23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457200" y="90488"/>
            <a:ext cx="8229600" cy="5370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 sz="3200" b="0" i="0" u="none" strike="noStrike" cap="none">
                <a:solidFill>
                  <a:srgbClr val="0070C0"/>
                </a:solidFill>
                <a:latin typeface="Calibri"/>
                <a:ea typeface="Calibri"/>
                <a:cs typeface="Calibri"/>
                <a:sym typeface="Calibri"/>
              </a:rPr>
              <a:t>Introduction</a:t>
            </a:r>
          </a:p>
        </p:txBody>
      </p:sp>
      <p:sp>
        <p:nvSpPr>
          <p:cNvPr id="243" name="Shape 243"/>
          <p:cNvSpPr txBox="1">
            <a:spLocks noGrp="1"/>
          </p:cNvSpPr>
          <p:nvPr>
            <p:ph type="body" idx="1"/>
          </p:nvPr>
        </p:nvSpPr>
        <p:spPr>
          <a:xfrm>
            <a:off x="457200" y="685800"/>
            <a:ext cx="8229600" cy="4000500"/>
          </a:xfrm>
          <a:prstGeom prst="rect">
            <a:avLst/>
          </a:prstGeom>
          <a:noFill/>
          <a:ln>
            <a:noFill/>
          </a:ln>
        </p:spPr>
        <p:txBody>
          <a:bodyPr lIns="91425" tIns="45700" rIns="91425" bIns="45700" anchor="t" anchorCtr="0">
            <a:noAutofit/>
          </a:bodyPr>
          <a:lstStyle/>
          <a:p>
            <a:pPr marL="342900" marR="0" lvl="0" indent="-342900" algn="l" rtl="0">
              <a:spcBef>
                <a:spcPts val="0"/>
              </a:spcBef>
              <a:spcAft>
                <a:spcPts val="0"/>
              </a:spcAft>
              <a:buClr>
                <a:srgbClr val="0070C0"/>
              </a:buClr>
              <a:buSzPct val="75000"/>
              <a:buFont typeface="Noto Sans Symbols"/>
              <a:buChar char="▪"/>
            </a:pPr>
            <a:r>
              <a:rPr lang="en" sz="2400"/>
              <a:t>When Trump tweets, Wall Street trades - instantly!!</a:t>
            </a:r>
            <a:br>
              <a:rPr lang="en"/>
            </a:br>
            <a:r>
              <a:rPr lang="en" sz="1200" u="sng">
                <a:solidFill>
                  <a:schemeClr val="hlink"/>
                </a:solidFill>
                <a:hlinkClick r:id="rId5"/>
              </a:rPr>
              <a:t>http://www.latimes.com/business/la-fi-agenda-trump-tweets-stocks-20170116-story.html</a:t>
            </a:r>
          </a:p>
          <a:p>
            <a:pPr marL="0" marR="0" lvl="0" indent="0" algn="l" rtl="0">
              <a:spcBef>
                <a:spcPts val="0"/>
              </a:spcBef>
              <a:spcAft>
                <a:spcPts val="0"/>
              </a:spcAft>
              <a:buNone/>
            </a:pPr>
            <a:endParaRPr sz="1200"/>
          </a:p>
          <a:p>
            <a:pPr marL="0" marR="0" lvl="0" indent="0" algn="l" rtl="0">
              <a:spcBef>
                <a:spcPts val="0"/>
              </a:spcBef>
              <a:spcAft>
                <a:spcPts val="0"/>
              </a:spcAft>
              <a:buNone/>
            </a:pPr>
            <a:endParaRPr/>
          </a:p>
        </p:txBody>
      </p:sp>
      <p:sp>
        <p:nvSpPr>
          <p:cNvPr id="244" name="Shape 244"/>
          <p:cNvSpPr txBox="1">
            <a:spLocks noGrp="1"/>
          </p:cNvSpPr>
          <p:nvPr>
            <p:ph type="ftr" idx="11"/>
          </p:nvPr>
        </p:nvSpPr>
        <p:spPr>
          <a:xfrm>
            <a:off x="3124200" y="4767262"/>
            <a:ext cx="2895600" cy="273900"/>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Clr>
                <a:srgbClr val="898989"/>
              </a:buClr>
              <a:buSzPct val="25000"/>
              <a:buFont typeface="Noto Sans Symbols"/>
              <a:buNone/>
            </a:pPr>
            <a:r>
              <a:rPr lang="en" sz="1200" b="0" i="0" u="none" strike="noStrike" cap="none">
                <a:solidFill>
                  <a:srgbClr val="898989"/>
                </a:solidFill>
                <a:latin typeface="Calibri"/>
                <a:ea typeface="Calibri"/>
                <a:cs typeface="Calibri"/>
                <a:sym typeface="Calibri"/>
              </a:rPr>
              <a:t>@Your Name</a:t>
            </a:r>
          </a:p>
        </p:txBody>
      </p:sp>
      <p:sp>
        <p:nvSpPr>
          <p:cNvPr id="245" name="Shape 245"/>
          <p:cNvSpPr txBox="1">
            <a:spLocks noGrp="1"/>
          </p:cNvSpPr>
          <p:nvPr>
            <p:ph type="sldNum" idx="12"/>
          </p:nvPr>
        </p:nvSpPr>
        <p:spPr>
          <a:xfrm>
            <a:off x="6553200" y="4767262"/>
            <a:ext cx="2133600" cy="273900"/>
          </a:xfrm>
          <a:prstGeom prst="rect">
            <a:avLst/>
          </a:prstGeom>
          <a:noFill/>
          <a:ln>
            <a:noFill/>
          </a:ln>
        </p:spPr>
        <p:txBody>
          <a:bodyPr lIns="91425" tIns="45700" rIns="91425" bIns="45700" anchor="ctr" anchorCtr="0">
            <a:noAutofit/>
          </a:bodyPr>
          <a:lstStyle/>
          <a:p>
            <a:pPr marL="0" marR="0" lvl="0" indent="0" algn="r" rtl="0">
              <a:spcBef>
                <a:spcPts val="0"/>
              </a:spcBef>
              <a:spcAft>
                <a:spcPts val="0"/>
              </a:spcAft>
              <a:buSzPct val="25000"/>
              <a:buNone/>
            </a:pPr>
            <a:fld id="{00000000-1234-1234-1234-123412341234}" type="slidenum">
              <a:rPr lang="en" sz="1600" b="1" i="0" u="none" strike="noStrike" cap="none">
                <a:solidFill>
                  <a:srgbClr val="888888"/>
                </a:solidFill>
                <a:latin typeface="Calibri"/>
                <a:ea typeface="Calibri"/>
                <a:cs typeface="Calibri"/>
                <a:sym typeface="Calibri"/>
              </a:rPr>
              <a:t>3</a:t>
            </a:fld>
            <a:endParaRPr lang="en" sz="1600" b="1" i="0" u="none" strike="noStrike" cap="none">
              <a:solidFill>
                <a:srgbClr val="888888"/>
              </a:solidFill>
              <a:latin typeface="Calibri"/>
              <a:ea typeface="Calibri"/>
              <a:cs typeface="Calibri"/>
              <a:sym typeface="Calibri"/>
            </a:endParaRPr>
          </a:p>
        </p:txBody>
      </p:sp>
      <p:pic>
        <p:nvPicPr>
          <p:cNvPr id="246" name="Shape 246"/>
          <p:cNvPicPr preferRelativeResize="0"/>
          <p:nvPr/>
        </p:nvPicPr>
        <p:blipFill>
          <a:blip r:embed="rId6">
            <a:alphaModFix/>
          </a:blip>
          <a:stretch>
            <a:fillRect/>
          </a:stretch>
        </p:blipFill>
        <p:spPr>
          <a:xfrm>
            <a:off x="777712" y="1285862"/>
            <a:ext cx="7172325" cy="3400425"/>
          </a:xfrm>
          <a:prstGeom prst="rect">
            <a:avLst/>
          </a:prstGeom>
          <a:noFill/>
          <a:ln>
            <a:noFill/>
          </a:ln>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3272"/>
    </mc:Choice>
    <mc:Fallback xmlns="">
      <p:transition spd="slow" advTm="73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Shape 251"/>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What affects Stock Prices?</a:t>
            </a:r>
          </a:p>
        </p:txBody>
      </p:sp>
      <p:sp>
        <p:nvSpPr>
          <p:cNvPr id="252" name="Shape 252"/>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rtl="0">
              <a:spcBef>
                <a:spcPts val="0"/>
              </a:spcBef>
            </a:pPr>
            <a:r>
              <a:rPr lang="en"/>
              <a:t>Fundamental Factors:</a:t>
            </a:r>
          </a:p>
          <a:p>
            <a:pPr lvl="1" rtl="0">
              <a:spcBef>
                <a:spcPts val="0"/>
              </a:spcBef>
            </a:pPr>
            <a:r>
              <a:rPr lang="en"/>
              <a:t>Balance sheet - Assets vs Liabilities</a:t>
            </a:r>
          </a:p>
          <a:p>
            <a:pPr lvl="1" rtl="0">
              <a:spcBef>
                <a:spcPts val="0"/>
              </a:spcBef>
            </a:pPr>
            <a:r>
              <a:rPr lang="en"/>
              <a:t>Earnings, Growth etc.</a:t>
            </a:r>
          </a:p>
          <a:p>
            <a:pPr marL="0" lvl="0" indent="0" rtl="0">
              <a:spcBef>
                <a:spcPts val="0"/>
              </a:spcBef>
              <a:buNone/>
            </a:pPr>
            <a:endParaRPr/>
          </a:p>
          <a:p>
            <a:pPr lvl="0" rtl="0">
              <a:spcBef>
                <a:spcPts val="0"/>
              </a:spcBef>
            </a:pPr>
            <a:r>
              <a:rPr lang="en"/>
              <a:t>Technical Factors:</a:t>
            </a:r>
          </a:p>
          <a:p>
            <a:pPr lvl="1" rtl="0">
              <a:spcBef>
                <a:spcPts val="0"/>
              </a:spcBef>
            </a:pPr>
            <a:r>
              <a:rPr lang="en"/>
              <a:t>Economy, Recession, Inflation </a:t>
            </a:r>
          </a:p>
          <a:p>
            <a:pPr lvl="1" rtl="0">
              <a:spcBef>
                <a:spcPts val="0"/>
              </a:spcBef>
            </a:pPr>
            <a:r>
              <a:rPr lang="en"/>
              <a:t>Geo-Political factors etc.</a:t>
            </a:r>
          </a:p>
          <a:p>
            <a:pPr marL="0" lvl="0" indent="0" rtl="0">
              <a:spcBef>
                <a:spcPts val="0"/>
              </a:spcBef>
              <a:buNone/>
            </a:pPr>
            <a:endParaRPr/>
          </a:p>
          <a:p>
            <a:pPr lvl="0" rtl="0">
              <a:spcBef>
                <a:spcPts val="0"/>
              </a:spcBef>
            </a:pPr>
            <a:r>
              <a:rPr lang="en"/>
              <a:t>Social Sentiment:</a:t>
            </a:r>
          </a:p>
          <a:p>
            <a:pPr lvl="1" rtl="0">
              <a:spcBef>
                <a:spcPts val="0"/>
              </a:spcBef>
            </a:pPr>
            <a:r>
              <a:rPr lang="en"/>
              <a:t>How about Tweets?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4058"/>
    </mc:Choice>
    <mc:Fallback xmlns="">
      <p:transition spd="slow" advTm="44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Social Sentiment</a:t>
            </a:r>
          </a:p>
        </p:txBody>
      </p:sp>
      <p:sp>
        <p:nvSpPr>
          <p:cNvPr id="258" name="Shape 258"/>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rtl="0">
              <a:spcBef>
                <a:spcPts val="0"/>
              </a:spcBef>
              <a:buSzPct val="100000"/>
            </a:pPr>
            <a:r>
              <a:rPr lang="en" sz="3000"/>
              <a:t>Does Social Sentiment matter?</a:t>
            </a:r>
          </a:p>
          <a:p>
            <a:pPr lvl="1" rtl="0">
              <a:spcBef>
                <a:spcPts val="0"/>
              </a:spcBef>
            </a:pPr>
            <a:r>
              <a:rPr lang="en"/>
              <a:t>Overall user sentiment matters in every industry!</a:t>
            </a:r>
          </a:p>
          <a:p>
            <a:pPr lvl="0" rtl="0">
              <a:spcBef>
                <a:spcPts val="0"/>
              </a:spcBef>
              <a:buSzPct val="100000"/>
            </a:pPr>
            <a:r>
              <a:rPr lang="en" sz="3000"/>
              <a:t>Is Social Media an electronic word of mouth?</a:t>
            </a:r>
          </a:p>
          <a:p>
            <a:pPr lvl="1" rtl="0">
              <a:spcBef>
                <a:spcPts val="0"/>
              </a:spcBef>
            </a:pPr>
            <a:r>
              <a:rPr lang="en"/>
              <a:t>Be aware of noise, fake-news, re-tweets and day-to-day gyrations.</a:t>
            </a:r>
          </a:p>
          <a:p>
            <a:pPr lvl="0" rtl="0">
              <a:spcBef>
                <a:spcPts val="0"/>
              </a:spcBef>
              <a:buSzPct val="100000"/>
            </a:pPr>
            <a:r>
              <a:rPr lang="en" sz="3000"/>
              <a:t>Is it a leading indicator of stock prices?</a:t>
            </a:r>
          </a:p>
          <a:p>
            <a:pPr lvl="1" rtl="0">
              <a:spcBef>
                <a:spcPts val="0"/>
              </a:spcBef>
            </a:pPr>
            <a:r>
              <a:rPr lang="en"/>
              <a:t>May be or may be not depending on specific person tweeting! </a:t>
            </a:r>
          </a:p>
          <a:p>
            <a:pPr lvl="0" rtl="0">
              <a:spcBef>
                <a:spcPts val="0"/>
              </a:spcBef>
              <a:buSzPct val="100000"/>
            </a:pPr>
            <a:r>
              <a:rPr lang="en" sz="3000"/>
              <a:t>How good is the Noise-to-Signal ratio in tweets?</a:t>
            </a:r>
          </a:p>
          <a:p>
            <a:pPr lvl="1" rtl="0">
              <a:spcBef>
                <a:spcPts val="0"/>
              </a:spcBef>
            </a:pPr>
            <a:r>
              <a:rPr lang="en"/>
              <a:t>Machine learning and natural language processing comes to the rescue!</a:t>
            </a:r>
          </a:p>
          <a:p>
            <a:pPr marL="0" lvl="0" indent="0" rtl="0">
              <a:spcBef>
                <a:spcPts val="0"/>
              </a:spcBef>
              <a:buNone/>
            </a:pPr>
            <a:endParaRPr sz="300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671"/>
    </mc:Choice>
    <mc:Fallback xmlns="">
      <p:transition spd="slow" advTm="356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Shape 263"/>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Stock Tweets</a:t>
            </a:r>
          </a:p>
        </p:txBody>
      </p:sp>
      <p:sp>
        <p:nvSpPr>
          <p:cNvPr id="264" name="Shape 264"/>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a:spcBef>
                <a:spcPts val="0"/>
              </a:spcBef>
              <a:buNone/>
            </a:pPr>
            <a:endParaRPr/>
          </a:p>
        </p:txBody>
      </p:sp>
      <p:pic>
        <p:nvPicPr>
          <p:cNvPr id="265" name="Shape 265"/>
          <p:cNvPicPr preferRelativeResize="0"/>
          <p:nvPr/>
        </p:nvPicPr>
        <p:blipFill>
          <a:blip r:embed="rId5">
            <a:alphaModFix/>
          </a:blip>
          <a:stretch>
            <a:fillRect/>
          </a:stretch>
        </p:blipFill>
        <p:spPr>
          <a:xfrm>
            <a:off x="457199" y="685800"/>
            <a:ext cx="8229600" cy="4061275"/>
          </a:xfrm>
          <a:prstGeom prst="rect">
            <a:avLst/>
          </a:prstGeom>
          <a:noFill/>
          <a:ln>
            <a:noFill/>
          </a:ln>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830"/>
    </mc:Choice>
    <mc:Fallback xmlns="">
      <p:transition spd="slow" advTm="52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Shape 270"/>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Project Statement</a:t>
            </a:r>
          </a:p>
        </p:txBody>
      </p:sp>
      <p:sp>
        <p:nvSpPr>
          <p:cNvPr id="271" name="Shape 271"/>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rtl="0">
              <a:spcBef>
                <a:spcPts val="0"/>
              </a:spcBef>
              <a:buSzPct val="100000"/>
            </a:pPr>
            <a:r>
              <a:rPr lang="en" sz="2400"/>
              <a:t>Sense the market pulse or social sentiment (bullish vs bearish) using near real-time stream of tweets.</a:t>
            </a:r>
          </a:p>
          <a:p>
            <a:pPr marL="0" lvl="0" indent="0" rtl="0">
              <a:spcBef>
                <a:spcPts val="0"/>
              </a:spcBef>
              <a:buNone/>
            </a:pPr>
            <a:r>
              <a:rPr lang="en" sz="2400"/>
              <a:t>     (Data Source: </a:t>
            </a:r>
            <a:r>
              <a:rPr lang="en" sz="2400" u="sng">
                <a:solidFill>
                  <a:schemeClr val="hlink"/>
                </a:solidFill>
                <a:hlinkClick r:id="rId5"/>
              </a:rPr>
              <a:t>www.StockTwits.com</a:t>
            </a:r>
            <a:r>
              <a:rPr lang="en" sz="2400"/>
              <a:t>)</a:t>
            </a:r>
            <a:br>
              <a:rPr lang="en" sz="2400"/>
            </a:br>
            <a:endParaRPr lang="en" sz="2400"/>
          </a:p>
          <a:p>
            <a:pPr lvl="0" rtl="0">
              <a:spcBef>
                <a:spcPts val="0"/>
              </a:spcBef>
              <a:buSzPct val="100000"/>
            </a:pPr>
            <a:r>
              <a:rPr lang="en" sz="2400"/>
              <a:t>A case study of 3 stocks: AAPL, FB, and TSLA.</a:t>
            </a:r>
          </a:p>
          <a:p>
            <a:pPr marL="0" lvl="0" indent="0" rtl="0">
              <a:spcBef>
                <a:spcPts val="0"/>
              </a:spcBef>
              <a:buNone/>
            </a:pPr>
            <a:endParaRPr sz="2400"/>
          </a:p>
          <a:p>
            <a:pPr lvl="0" rtl="0">
              <a:spcBef>
                <a:spcPts val="0"/>
              </a:spcBef>
              <a:buSzPct val="100000"/>
            </a:pPr>
            <a:r>
              <a:rPr lang="en" sz="2400"/>
              <a:t>A methodology to build sentiment scores using Bag-Of-Words approach and Naive-Bayes-Classifier.</a:t>
            </a:r>
            <a:br>
              <a:rPr lang="en" sz="2400"/>
            </a:br>
            <a:endParaRPr lang="en" sz="2400"/>
          </a:p>
          <a:p>
            <a:pPr lvl="0" rtl="0">
              <a:spcBef>
                <a:spcPts val="0"/>
              </a:spcBef>
              <a:buSzPct val="100000"/>
            </a:pPr>
            <a:r>
              <a:rPr lang="en" sz="2400"/>
              <a:t>Regression analysis to predict stock volatility using sentiment scores.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4414"/>
    </mc:Choice>
    <mc:Fallback xmlns="">
      <p:transition spd="slow" advTm="54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Shape 276"/>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Project Phases</a:t>
            </a:r>
          </a:p>
        </p:txBody>
      </p:sp>
      <p:sp>
        <p:nvSpPr>
          <p:cNvPr id="277" name="Shape 277"/>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marL="0" lvl="0" indent="0" rtl="0">
              <a:spcBef>
                <a:spcPts val="0"/>
              </a:spcBef>
              <a:buNone/>
            </a:pPr>
            <a:endParaRPr sz="2400" dirty="0"/>
          </a:p>
          <a:p>
            <a:pPr lvl="0">
              <a:spcBef>
                <a:spcPts val="0"/>
              </a:spcBef>
              <a:buSzPct val="100000"/>
            </a:pPr>
            <a:r>
              <a:rPr lang="en" sz="2400" dirty="0"/>
              <a:t>Automatic Data Download and Wrangling</a:t>
            </a:r>
          </a:p>
          <a:p>
            <a:pPr lvl="1">
              <a:spcBef>
                <a:spcPts val="0"/>
              </a:spcBef>
            </a:pPr>
            <a:r>
              <a:rPr lang="en" dirty="0"/>
              <a:t>Output CSV files of raw tweets with optional sentiment.</a:t>
            </a:r>
          </a:p>
          <a:p>
            <a:pPr lvl="0">
              <a:spcBef>
                <a:spcPts val="0"/>
              </a:spcBef>
              <a:buSzPct val="100000"/>
            </a:pPr>
            <a:r>
              <a:rPr lang="en" sz="2400" dirty="0"/>
              <a:t>Sentiment Analysis-1: Bag-of-Words approach</a:t>
            </a:r>
          </a:p>
          <a:p>
            <a:pPr lvl="1">
              <a:spcBef>
                <a:spcPts val="0"/>
              </a:spcBef>
            </a:pPr>
            <a:r>
              <a:rPr lang="en" dirty="0"/>
              <a:t>Calculate sentiment score using various standard dictionaries.</a:t>
            </a:r>
          </a:p>
          <a:p>
            <a:pPr lvl="0">
              <a:spcBef>
                <a:spcPts val="0"/>
              </a:spcBef>
              <a:buSzPct val="100000"/>
            </a:pPr>
            <a:r>
              <a:rPr lang="en" sz="2400" dirty="0"/>
              <a:t>Sentiment Analysis-2: Naive-Bayes Classifier</a:t>
            </a:r>
          </a:p>
          <a:p>
            <a:pPr lvl="1">
              <a:spcBef>
                <a:spcPts val="0"/>
              </a:spcBef>
            </a:pPr>
            <a:r>
              <a:rPr lang="en" dirty="0"/>
              <a:t>Predict sentiment score and present confusion matrix.</a:t>
            </a:r>
          </a:p>
          <a:p>
            <a:pPr lvl="0">
              <a:spcBef>
                <a:spcPts val="0"/>
              </a:spcBef>
              <a:buSzPct val="100000"/>
            </a:pPr>
            <a:r>
              <a:rPr lang="en" sz="2400" dirty="0"/>
              <a:t>Regression Analysis: Sentiment Score to Predict Stock Price</a:t>
            </a:r>
          </a:p>
          <a:p>
            <a:pPr lvl="1">
              <a:spcBef>
                <a:spcPts val="0"/>
              </a:spcBef>
            </a:pPr>
            <a:r>
              <a:rPr lang="en" dirty="0"/>
              <a:t>Present accuracy and loss function.</a:t>
            </a:r>
          </a:p>
          <a:p>
            <a:pPr lvl="0" rtl="0">
              <a:spcBef>
                <a:spcPts val="0"/>
              </a:spcBef>
              <a:buSzPct val="100000"/>
            </a:pPr>
            <a:r>
              <a:rPr lang="en" sz="2400" dirty="0"/>
              <a:t>Spark Streaming of Tweets</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3173"/>
    </mc:Choice>
    <mc:Fallback xmlns="">
      <p:transition spd="slow" advTm="931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457200" y="90488"/>
            <a:ext cx="8229600" cy="537000"/>
          </a:xfrm>
          <a:prstGeom prst="rect">
            <a:avLst/>
          </a:prstGeom>
        </p:spPr>
        <p:txBody>
          <a:bodyPr lIns="91425" tIns="91425" rIns="91425" bIns="91425" anchor="ctr" anchorCtr="0">
            <a:noAutofit/>
          </a:bodyPr>
          <a:lstStyle/>
          <a:p>
            <a:pPr lvl="0">
              <a:spcBef>
                <a:spcPts val="0"/>
              </a:spcBef>
              <a:buNone/>
            </a:pPr>
            <a:r>
              <a:rPr lang="en"/>
              <a:t>Data Download and Wrangling</a:t>
            </a:r>
          </a:p>
        </p:txBody>
      </p:sp>
      <p:sp>
        <p:nvSpPr>
          <p:cNvPr id="283" name="Shape 283"/>
          <p:cNvSpPr txBox="1">
            <a:spLocks noGrp="1"/>
          </p:cNvSpPr>
          <p:nvPr>
            <p:ph type="body" idx="1"/>
          </p:nvPr>
        </p:nvSpPr>
        <p:spPr>
          <a:xfrm>
            <a:off x="457200" y="685800"/>
            <a:ext cx="8229600" cy="4000500"/>
          </a:xfrm>
          <a:prstGeom prst="rect">
            <a:avLst/>
          </a:prstGeom>
        </p:spPr>
        <p:txBody>
          <a:bodyPr lIns="91425" tIns="91425" rIns="91425" bIns="91425" anchor="t" anchorCtr="0">
            <a:noAutofit/>
          </a:bodyPr>
          <a:lstStyle/>
          <a:p>
            <a:pPr lvl="0">
              <a:spcBef>
                <a:spcPts val="0"/>
              </a:spcBef>
              <a:buSzPct val="100000"/>
            </a:pPr>
            <a:r>
              <a:rPr lang="en" sz="2400" dirty="0"/>
              <a:t>Data Sources</a:t>
            </a:r>
          </a:p>
          <a:p>
            <a:pPr lvl="1" rtl="0">
              <a:lnSpc>
                <a:spcPct val="115000"/>
              </a:lnSpc>
              <a:spcBef>
                <a:spcPts val="0"/>
              </a:spcBef>
              <a:buClr>
                <a:srgbClr val="92D050"/>
              </a:buClr>
              <a:buFont typeface="Arial"/>
            </a:pPr>
            <a:r>
              <a:rPr lang="en" dirty="0">
                <a:solidFill>
                  <a:srgbClr val="222222"/>
                </a:solidFill>
                <a:latin typeface="Arial"/>
                <a:ea typeface="Arial"/>
                <a:cs typeface="Arial"/>
                <a:sym typeface="Arial"/>
              </a:rPr>
              <a:t>Tweets from StockTwits - Eg: AAPL tweets in JSON</a:t>
            </a:r>
            <a:br>
              <a:rPr lang="en" dirty="0">
                <a:solidFill>
                  <a:srgbClr val="222222"/>
                </a:solidFill>
                <a:latin typeface="Arial"/>
                <a:ea typeface="Arial"/>
                <a:cs typeface="Arial"/>
                <a:sym typeface="Arial"/>
              </a:rPr>
            </a:br>
            <a:r>
              <a:rPr lang="en" sz="1000" u="sng" dirty="0">
                <a:solidFill>
                  <a:schemeClr val="hlink"/>
                </a:solidFill>
                <a:highlight>
                  <a:srgbClr val="FFFFFF"/>
                </a:highlight>
                <a:latin typeface="Consolas"/>
                <a:ea typeface="Consolas"/>
                <a:cs typeface="Consolas"/>
                <a:sym typeface="Consolas"/>
                <a:hlinkClick r:id="rId5"/>
              </a:rPr>
              <a:t>https://api.stocktwits.com/api/2/streams/symbol/AAPL.json</a:t>
            </a:r>
          </a:p>
          <a:p>
            <a:pPr lvl="1" rtl="0">
              <a:lnSpc>
                <a:spcPct val="115000"/>
              </a:lnSpc>
              <a:spcBef>
                <a:spcPts val="0"/>
              </a:spcBef>
              <a:buClr>
                <a:srgbClr val="92D050"/>
              </a:buClr>
              <a:buFont typeface="Arial"/>
            </a:pPr>
            <a:r>
              <a:rPr lang="en" dirty="0">
                <a:solidFill>
                  <a:srgbClr val="222222"/>
                </a:solidFill>
                <a:latin typeface="Arial"/>
                <a:ea typeface="Arial"/>
                <a:cs typeface="Arial"/>
                <a:sym typeface="Arial"/>
              </a:rPr>
              <a:t>Historical stock prices from Yahoo! Finance - Eg: AAPL historical prices </a:t>
            </a:r>
            <a:r>
              <a:rPr lang="en" sz="1000" u="sng" dirty="0">
                <a:solidFill>
                  <a:schemeClr val="hlink"/>
                </a:solidFill>
                <a:latin typeface="Arial"/>
                <a:ea typeface="Arial"/>
                <a:cs typeface="Arial"/>
                <a:sym typeface="Arial"/>
                <a:hlinkClick r:id="rId6"/>
              </a:rPr>
              <a:t>https://finance.yahoo.com/quote/AAPL/history?period1=1488344400&amp;period2=1493524800&amp;interval=1d&amp;filter=history&amp;frequency=1d</a:t>
            </a:r>
          </a:p>
          <a:p>
            <a:pPr lvl="1" rtl="0">
              <a:lnSpc>
                <a:spcPct val="115000"/>
              </a:lnSpc>
              <a:spcBef>
                <a:spcPts val="0"/>
              </a:spcBef>
              <a:buClr>
                <a:srgbClr val="92D050"/>
              </a:buClr>
              <a:buFont typeface="Arial"/>
            </a:pPr>
            <a:r>
              <a:rPr lang="en" dirty="0">
                <a:solidFill>
                  <a:srgbClr val="222222"/>
                </a:solidFill>
                <a:latin typeface="Arial"/>
                <a:ea typeface="Arial"/>
                <a:cs typeface="Arial"/>
                <a:sym typeface="Arial"/>
              </a:rPr>
              <a:t>Bloomberg intraday prices</a:t>
            </a:r>
            <a:br>
              <a:rPr lang="en" dirty="0">
                <a:solidFill>
                  <a:srgbClr val="222222"/>
                </a:solidFill>
                <a:latin typeface="Arial"/>
                <a:ea typeface="Arial"/>
                <a:cs typeface="Arial"/>
                <a:sym typeface="Arial"/>
              </a:rPr>
            </a:br>
            <a:r>
              <a:rPr lang="en" sz="1000" u="sng" dirty="0">
                <a:solidFill>
                  <a:schemeClr val="hlink"/>
                </a:solidFill>
                <a:latin typeface="Arial"/>
                <a:ea typeface="Arial"/>
                <a:cs typeface="Arial"/>
                <a:sym typeface="Arial"/>
                <a:hlinkClick r:id="rId7"/>
              </a:rPr>
              <a:t>https://www.bloomberg.com/professional/support/api-library/</a:t>
            </a:r>
          </a:p>
          <a:p>
            <a:pPr marL="0" lvl="0" indent="0" rtl="0">
              <a:lnSpc>
                <a:spcPct val="115000"/>
              </a:lnSpc>
              <a:spcBef>
                <a:spcPts val="0"/>
              </a:spcBef>
              <a:buNone/>
            </a:pPr>
            <a:endParaRPr dirty="0">
              <a:solidFill>
                <a:srgbClr val="222222"/>
              </a:solidFill>
              <a:latin typeface="Arial"/>
              <a:ea typeface="Arial"/>
              <a:cs typeface="Arial"/>
              <a:sym typeface="Arial"/>
            </a:endParaRPr>
          </a:p>
          <a:p>
            <a:pPr lvl="0">
              <a:spcBef>
                <a:spcPts val="0"/>
              </a:spcBef>
              <a:buSzPct val="100000"/>
            </a:pPr>
            <a:r>
              <a:rPr lang="en" sz="2400" dirty="0"/>
              <a:t>Automatic Data Download and Wrangling</a:t>
            </a:r>
          </a:p>
          <a:p>
            <a:pPr lvl="1">
              <a:spcBef>
                <a:spcPts val="0"/>
              </a:spcBef>
              <a:buClr>
                <a:srgbClr val="92D050"/>
              </a:buClr>
              <a:buSzPct val="100000"/>
            </a:pPr>
            <a:r>
              <a:rPr lang="en" sz="2000" dirty="0"/>
              <a:t>StockTwits API: </a:t>
            </a:r>
            <a:r>
              <a:rPr lang="en" sz="2000" u="sng" dirty="0">
                <a:solidFill>
                  <a:srgbClr val="1155CC"/>
                </a:solidFill>
                <a:latin typeface="Arial"/>
                <a:ea typeface="Arial"/>
                <a:cs typeface="Arial"/>
                <a:sym typeface="Arial"/>
                <a:hlinkClick r:id="rId8"/>
              </a:rPr>
              <a:t>https://stocktwits.com/developers/docs</a:t>
            </a:r>
          </a:p>
          <a:p>
            <a:pPr lvl="1">
              <a:spcBef>
                <a:spcPts val="0"/>
              </a:spcBef>
              <a:buClr>
                <a:srgbClr val="92D050"/>
              </a:buClr>
              <a:buSzPct val="100000"/>
            </a:pPr>
            <a:r>
              <a:rPr lang="en" sz="2000" dirty="0"/>
              <a:t>RESTful API providing JSON  responses</a:t>
            </a:r>
          </a:p>
          <a:p>
            <a:pPr lvl="1">
              <a:spcBef>
                <a:spcPts val="0"/>
              </a:spcBef>
              <a:buClr>
                <a:srgbClr val="92D050"/>
              </a:buClr>
              <a:buSzPct val="100000"/>
            </a:pPr>
            <a:r>
              <a:rPr lang="en" sz="2000" dirty="0"/>
              <a:t>Output: CSV files</a:t>
            </a:r>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2129"/>
    </mc:Choice>
    <mc:Fallback xmlns="">
      <p:transition spd="slow" advTm="52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5.6"/>
</p:tagLst>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789</TotalTime>
  <Words>1062</Words>
  <Application>Microsoft Office PowerPoint</Application>
  <PresentationFormat>On-screen Show (16:9)</PresentationFormat>
  <Paragraphs>186</Paragraphs>
  <Slides>25</Slides>
  <Notes>24</Notes>
  <HiddenSlides>0</HiddenSlides>
  <MMClips>15</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25</vt:i4>
      </vt:variant>
    </vt:vector>
  </HeadingPairs>
  <TitlesOfParts>
    <vt:vector size="34" baseType="lpstr">
      <vt:lpstr>Arial</vt:lpstr>
      <vt:lpstr>Calibri</vt:lpstr>
      <vt:lpstr>Consolas</vt:lpstr>
      <vt:lpstr>Inconsolata</vt:lpstr>
      <vt:lpstr>Noto Sans</vt:lpstr>
      <vt:lpstr>Noto Sans Symbols</vt:lpstr>
      <vt:lpstr>simple-light-2</vt:lpstr>
      <vt:lpstr>Office Theme</vt:lpstr>
      <vt:lpstr>Office Theme</vt:lpstr>
      <vt:lpstr> Final Project  Spark near real-time sentiment analysis  </vt:lpstr>
      <vt:lpstr>Introduction</vt:lpstr>
      <vt:lpstr>Introduction</vt:lpstr>
      <vt:lpstr>What affects Stock Prices?</vt:lpstr>
      <vt:lpstr>Social Sentiment</vt:lpstr>
      <vt:lpstr>Stock Tweets</vt:lpstr>
      <vt:lpstr>Project Statement</vt:lpstr>
      <vt:lpstr>Project Phases</vt:lpstr>
      <vt:lpstr>Data Download and Wrangling</vt:lpstr>
      <vt:lpstr>Tweet Preprocessing (1 of 2)</vt:lpstr>
      <vt:lpstr>Tweet Preprocessing (2 of 2)</vt:lpstr>
      <vt:lpstr>Bag-of-Words Sentiment Analysis</vt:lpstr>
      <vt:lpstr>Confusion Matrices</vt:lpstr>
      <vt:lpstr>Intraday Bag-of-Words Sentiment vs Price</vt:lpstr>
      <vt:lpstr>Spark Streaming</vt:lpstr>
      <vt:lpstr>Naïve Bayes Classifier</vt:lpstr>
      <vt:lpstr>Confusion Matrix</vt:lpstr>
      <vt:lpstr>Naive Bayes Sentiment Analysis</vt:lpstr>
      <vt:lpstr>Intraday Naive Bayes Sentiment vs Price</vt:lpstr>
      <vt:lpstr>Regression Analysis</vt:lpstr>
      <vt:lpstr>Regression Analysis</vt:lpstr>
      <vt:lpstr>Regression Analysis</vt:lpstr>
      <vt:lpstr>Pros ‘n Cons</vt:lpstr>
      <vt:lpstr>Project Documentation</vt:lpstr>
      <vt:lpstr>YouTube URLs &amp;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Spark near real-time sentiment analysis</dc:title>
  <dc:creator>CN's Laptop</dc:creator>
  <cp:lastModifiedBy>Mohan Patnam</cp:lastModifiedBy>
  <cp:revision>16</cp:revision>
  <dcterms:modified xsi:type="dcterms:W3CDTF">2017-05-10T02:37:16Z</dcterms:modified>
</cp:coreProperties>
</file>